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E54FDC7-9A5A-4D54-9D6D-99AB888FA4B1}" type="datetimeFigureOut">
              <a:rPr lang="zh-TW" altLang="en-US" smtClean="0"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9E2D106-0C9C-4FC6-A7EB-8BEFFA3FF4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7398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FDC7-9A5A-4D54-9D6D-99AB888FA4B1}" type="datetimeFigureOut">
              <a:rPr lang="zh-TW" altLang="en-US" smtClean="0"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D106-0C9C-4FC6-A7EB-8BEFFA3FF4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8590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E54FDC7-9A5A-4D54-9D6D-99AB888FA4B1}" type="datetimeFigureOut">
              <a:rPr lang="zh-TW" altLang="en-US" smtClean="0"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9E2D106-0C9C-4FC6-A7EB-8BEFFA3FF4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8029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E54FDC7-9A5A-4D54-9D6D-99AB888FA4B1}" type="datetimeFigureOut">
              <a:rPr lang="zh-TW" altLang="en-US" smtClean="0"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9E2D106-0C9C-4FC6-A7EB-8BEFFA3FF41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0555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E54FDC7-9A5A-4D54-9D6D-99AB888FA4B1}" type="datetimeFigureOut">
              <a:rPr lang="zh-TW" altLang="en-US" smtClean="0"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9E2D106-0C9C-4FC6-A7EB-8BEFFA3FF4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0177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FDC7-9A5A-4D54-9D6D-99AB888FA4B1}" type="datetimeFigureOut">
              <a:rPr lang="zh-TW" altLang="en-US" smtClean="0"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D106-0C9C-4FC6-A7EB-8BEFFA3FF4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27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FDC7-9A5A-4D54-9D6D-99AB888FA4B1}" type="datetimeFigureOut">
              <a:rPr lang="zh-TW" altLang="en-US" smtClean="0"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D106-0C9C-4FC6-A7EB-8BEFFA3FF4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95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FDC7-9A5A-4D54-9D6D-99AB888FA4B1}" type="datetimeFigureOut">
              <a:rPr lang="zh-TW" altLang="en-US" smtClean="0"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D106-0C9C-4FC6-A7EB-8BEFFA3FF4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9121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E54FDC7-9A5A-4D54-9D6D-99AB888FA4B1}" type="datetimeFigureOut">
              <a:rPr lang="zh-TW" altLang="en-US" smtClean="0"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9E2D106-0C9C-4FC6-A7EB-8BEFFA3FF4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681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FDC7-9A5A-4D54-9D6D-99AB888FA4B1}" type="datetimeFigureOut">
              <a:rPr lang="zh-TW" altLang="en-US" smtClean="0"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D106-0C9C-4FC6-A7EB-8BEFFA3FF4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6119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E54FDC7-9A5A-4D54-9D6D-99AB888FA4B1}" type="datetimeFigureOut">
              <a:rPr lang="zh-TW" altLang="en-US" smtClean="0"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9E2D106-0C9C-4FC6-A7EB-8BEFFA3FF4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9761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FDC7-9A5A-4D54-9D6D-99AB888FA4B1}" type="datetimeFigureOut">
              <a:rPr lang="zh-TW" altLang="en-US" smtClean="0"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D106-0C9C-4FC6-A7EB-8BEFFA3FF4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523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FDC7-9A5A-4D54-9D6D-99AB888FA4B1}" type="datetimeFigureOut">
              <a:rPr lang="zh-TW" altLang="en-US" smtClean="0"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D106-0C9C-4FC6-A7EB-8BEFFA3FF4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181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FDC7-9A5A-4D54-9D6D-99AB888FA4B1}" type="datetimeFigureOut">
              <a:rPr lang="zh-TW" altLang="en-US" smtClean="0"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D106-0C9C-4FC6-A7EB-8BEFFA3FF4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100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FDC7-9A5A-4D54-9D6D-99AB888FA4B1}" type="datetimeFigureOut">
              <a:rPr lang="zh-TW" altLang="en-US" smtClean="0"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D106-0C9C-4FC6-A7EB-8BEFFA3FF4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8122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FDC7-9A5A-4D54-9D6D-99AB888FA4B1}" type="datetimeFigureOut">
              <a:rPr lang="zh-TW" altLang="en-US" smtClean="0"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D106-0C9C-4FC6-A7EB-8BEFFA3FF4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24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FDC7-9A5A-4D54-9D6D-99AB888FA4B1}" type="datetimeFigureOut">
              <a:rPr lang="zh-TW" altLang="en-US" smtClean="0"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D106-0C9C-4FC6-A7EB-8BEFFA3FF4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123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4FDC7-9A5A-4D54-9D6D-99AB888FA4B1}" type="datetimeFigureOut">
              <a:rPr lang="zh-TW" altLang="en-US" smtClean="0"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2D106-0C9C-4FC6-A7EB-8BEFFA3FF4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1497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94300" y="518680"/>
            <a:ext cx="10333608" cy="2387600"/>
          </a:xfrm>
        </p:spPr>
        <p:txBody>
          <a:bodyPr>
            <a:normAutofit/>
          </a:bodyPr>
          <a:lstStyle/>
          <a:p>
            <a:r>
              <a:rPr lang="zh-TW" altLang="en-US" sz="4800" dirty="0" smtClean="0"/>
              <a:t>三年級社會科活動</a:t>
            </a:r>
            <a:r>
              <a:rPr lang="en-US" altLang="zh-TW" sz="4800" dirty="0" smtClean="0"/>
              <a:t>~</a:t>
            </a:r>
            <a:r>
              <a:rPr lang="zh-TW" altLang="en-US" sz="4800" dirty="0" smtClean="0"/>
              <a:t>上台介紹家鄉特色</a:t>
            </a:r>
            <a:endParaRPr lang="zh-TW" altLang="en-US" sz="48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993296" y="3912756"/>
            <a:ext cx="1663083" cy="748020"/>
          </a:xfrm>
        </p:spPr>
        <p:txBody>
          <a:bodyPr/>
          <a:lstStyle/>
          <a:p>
            <a:r>
              <a:rPr lang="en-US" altLang="zh-TW" dirty="0" smtClean="0"/>
              <a:t>105.05.11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93433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32" y="2205830"/>
            <a:ext cx="3018234" cy="4024313"/>
          </a:xfrm>
        </p:spPr>
      </p:pic>
      <p:pic>
        <p:nvPicPr>
          <p:cNvPr id="8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7" y="2205830"/>
            <a:ext cx="5334000" cy="4000500"/>
          </a:xfrm>
        </p:spPr>
      </p:pic>
    </p:spTree>
    <p:extLst>
      <p:ext uri="{BB962C8B-B14F-4D97-AF65-F5344CB8AC3E}">
        <p14:creationId xmlns:p14="http://schemas.microsoft.com/office/powerpoint/2010/main" val="2068053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標題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3" name="內容版面配置區 2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05831"/>
            <a:ext cx="5334000" cy="4000500"/>
          </a:xfrm>
        </p:spPr>
      </p:pic>
      <p:pic>
        <p:nvPicPr>
          <p:cNvPr id="24" name="內容版面配置區 2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05831"/>
            <a:ext cx="5334000" cy="4000500"/>
          </a:xfrm>
        </p:spPr>
      </p:pic>
    </p:spTree>
    <p:extLst>
      <p:ext uri="{BB962C8B-B14F-4D97-AF65-F5344CB8AC3E}">
        <p14:creationId xmlns:p14="http://schemas.microsoft.com/office/powerpoint/2010/main" val="2994082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05831"/>
            <a:ext cx="5334000" cy="4000500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05831"/>
            <a:ext cx="5334000" cy="4000500"/>
          </a:xfrm>
        </p:spPr>
      </p:pic>
    </p:spTree>
    <p:extLst>
      <p:ext uri="{BB962C8B-B14F-4D97-AF65-F5344CB8AC3E}">
        <p14:creationId xmlns:p14="http://schemas.microsoft.com/office/powerpoint/2010/main" val="1021728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21652"/>
            <a:ext cx="5334000" cy="4000500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1" y="2221652"/>
            <a:ext cx="5334000" cy="4000500"/>
          </a:xfrm>
        </p:spPr>
      </p:pic>
    </p:spTree>
    <p:extLst>
      <p:ext uri="{BB962C8B-B14F-4D97-AF65-F5344CB8AC3E}">
        <p14:creationId xmlns:p14="http://schemas.microsoft.com/office/powerpoint/2010/main" val="159816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05831"/>
            <a:ext cx="5334000" cy="4000500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05831"/>
            <a:ext cx="5334000" cy="4000500"/>
          </a:xfrm>
        </p:spPr>
      </p:pic>
    </p:spTree>
    <p:extLst>
      <p:ext uri="{BB962C8B-B14F-4D97-AF65-F5344CB8AC3E}">
        <p14:creationId xmlns:p14="http://schemas.microsoft.com/office/powerpoint/2010/main" val="758172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17737"/>
            <a:ext cx="5334000" cy="4000500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83" y="2189168"/>
            <a:ext cx="3018234" cy="4024313"/>
          </a:xfrm>
        </p:spPr>
      </p:pic>
    </p:spTree>
    <p:extLst>
      <p:ext uri="{BB962C8B-B14F-4D97-AF65-F5344CB8AC3E}">
        <p14:creationId xmlns:p14="http://schemas.microsoft.com/office/powerpoint/2010/main" val="3122367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7" y="2267974"/>
            <a:ext cx="5334000" cy="4000500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29" y="2267974"/>
            <a:ext cx="3018234" cy="4024313"/>
          </a:xfrm>
        </p:spPr>
      </p:pic>
    </p:spTree>
    <p:extLst>
      <p:ext uri="{BB962C8B-B14F-4D97-AF65-F5344CB8AC3E}">
        <p14:creationId xmlns:p14="http://schemas.microsoft.com/office/powerpoint/2010/main" val="1874601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05831"/>
            <a:ext cx="5334000" cy="4000500"/>
          </a:xfrm>
        </p:spPr>
      </p:pic>
      <p:pic>
        <p:nvPicPr>
          <p:cNvPr id="8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40" y="2194401"/>
            <a:ext cx="3017520" cy="4023360"/>
          </a:xfrm>
        </p:spPr>
      </p:pic>
    </p:spTree>
    <p:extLst>
      <p:ext uri="{BB962C8B-B14F-4D97-AF65-F5344CB8AC3E}">
        <p14:creationId xmlns:p14="http://schemas.microsoft.com/office/powerpoint/2010/main" val="788171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80" y="2229644"/>
            <a:ext cx="3018234" cy="4024313"/>
          </a:xfrm>
        </p:spPr>
      </p:pic>
      <p:pic>
        <p:nvPicPr>
          <p:cNvPr id="8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7" y="2229644"/>
            <a:ext cx="5334000" cy="4000500"/>
          </a:xfrm>
        </p:spPr>
      </p:pic>
    </p:spTree>
    <p:extLst>
      <p:ext uri="{BB962C8B-B14F-4D97-AF65-F5344CB8AC3E}">
        <p14:creationId xmlns:p14="http://schemas.microsoft.com/office/powerpoint/2010/main" val="355592239"/>
      </p:ext>
    </p:extLst>
  </p:cSld>
  <p:clrMapOvr>
    <a:masterClrMapping/>
  </p:clrMapOvr>
</p:sld>
</file>

<file path=ppt/theme/theme1.xml><?xml version="1.0" encoding="utf-8"?>
<a:theme xmlns:a="http://schemas.openxmlformats.org/drawingml/2006/main" name="飛機雲">
  <a:themeElements>
    <a:clrScheme name="飛機雲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飛機雲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飛機雲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TM04033937[[fn=飛機雲]]</Template>
  <TotalTime>36</TotalTime>
  <Words>11</Words>
  <Application>Microsoft Office PowerPoint</Application>
  <PresentationFormat>寬螢幕</PresentationFormat>
  <Paragraphs>2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4" baseType="lpstr">
      <vt:lpstr>新細明體</vt:lpstr>
      <vt:lpstr>Arial</vt:lpstr>
      <vt:lpstr>Century Gothic</vt:lpstr>
      <vt:lpstr>飛機雲</vt:lpstr>
      <vt:lpstr>三年級社會科活動~上台介紹家鄉特色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社會科活動~上台介紹家鄉特色</dc:title>
  <dc:creator>張嘉蓮</dc:creator>
  <cp:lastModifiedBy>張嘉蓮</cp:lastModifiedBy>
  <cp:revision>4</cp:revision>
  <dcterms:created xsi:type="dcterms:W3CDTF">2016-05-09T14:30:21Z</dcterms:created>
  <dcterms:modified xsi:type="dcterms:W3CDTF">2016-05-09T15:06:59Z</dcterms:modified>
</cp:coreProperties>
</file>