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3E9A253A-5E41-4477-8D4A-7FFF8C2041D2}" type="datetimeFigureOut">
              <a:rPr lang="zh-TW" altLang="en-US" smtClean="0"/>
              <a:t>2011/11/9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029D384C-79ED-4ABD-AACC-B73285C7B88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253A-5E41-4477-8D4A-7FFF8C2041D2}" type="datetimeFigureOut">
              <a:rPr lang="zh-TW" altLang="en-US" smtClean="0"/>
              <a:t>2011/11/9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384C-79ED-4ABD-AACC-B73285C7B88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253A-5E41-4477-8D4A-7FFF8C2041D2}" type="datetimeFigureOut">
              <a:rPr lang="zh-TW" altLang="en-US" smtClean="0"/>
              <a:t>2011/11/9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384C-79ED-4ABD-AACC-B73285C7B88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253A-5E41-4477-8D4A-7FFF8C2041D2}" type="datetimeFigureOut">
              <a:rPr lang="zh-TW" altLang="en-US" smtClean="0"/>
              <a:t>2011/11/9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384C-79ED-4ABD-AACC-B73285C7B88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253A-5E41-4477-8D4A-7FFF8C2041D2}" type="datetimeFigureOut">
              <a:rPr lang="zh-TW" altLang="en-US" smtClean="0"/>
              <a:t>2011/11/9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384C-79ED-4ABD-AACC-B73285C7B88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253A-5E41-4477-8D4A-7FFF8C2041D2}" type="datetimeFigureOut">
              <a:rPr lang="zh-TW" altLang="en-US" smtClean="0"/>
              <a:t>2011/11/9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384C-79ED-4ABD-AACC-B73285C7B88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253A-5E41-4477-8D4A-7FFF8C2041D2}" type="datetimeFigureOut">
              <a:rPr lang="zh-TW" altLang="en-US" smtClean="0"/>
              <a:t>2011/11/9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384C-79ED-4ABD-AACC-B73285C7B88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253A-5E41-4477-8D4A-7FFF8C2041D2}" type="datetimeFigureOut">
              <a:rPr lang="zh-TW" altLang="en-US" smtClean="0"/>
              <a:t>2011/11/9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384C-79ED-4ABD-AACC-B73285C7B88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253A-5E41-4477-8D4A-7FFF8C2041D2}" type="datetimeFigureOut">
              <a:rPr lang="zh-TW" altLang="en-US" smtClean="0"/>
              <a:t>2011/11/9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384C-79ED-4ABD-AACC-B73285C7B88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3E9A253A-5E41-4477-8D4A-7FFF8C2041D2}" type="datetimeFigureOut">
              <a:rPr lang="zh-TW" altLang="en-US" smtClean="0"/>
              <a:t>2011/11/9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029D384C-79ED-4ABD-AACC-B73285C7B88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3E9A253A-5E41-4477-8D4A-7FFF8C2041D2}" type="datetimeFigureOut">
              <a:rPr lang="zh-TW" altLang="en-US" smtClean="0"/>
              <a:t>2011/11/9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029D384C-79ED-4ABD-AACC-B73285C7B88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E9A253A-5E41-4477-8D4A-7FFF8C2041D2}" type="datetimeFigureOut">
              <a:rPr lang="zh-TW" altLang="en-US" smtClean="0"/>
              <a:t>2011/11/9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029D384C-79ED-4ABD-AACC-B73285C7B88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【</a:t>
            </a:r>
            <a:r>
              <a:rPr lang="zh-TW" altLang="en-US" dirty="0"/>
              <a:t>凝聚力就是競爭力</a:t>
            </a:r>
            <a:r>
              <a:rPr lang="en-US" altLang="zh-TW" dirty="0"/>
              <a:t>】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sz="4400" dirty="0"/>
              <a:t>3-3</a:t>
            </a:r>
            <a:r>
              <a:rPr lang="zh-TW" altLang="en-US" sz="4400" dirty="0"/>
              <a:t>合作</a:t>
            </a:r>
          </a:p>
        </p:txBody>
      </p:sp>
    </p:spTree>
    <p:extLst>
      <p:ext uri="{BB962C8B-B14F-4D97-AF65-F5344CB8AC3E}">
        <p14:creationId xmlns:p14="http://schemas.microsoft.com/office/powerpoint/2010/main" val="1711097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980728"/>
            <a:ext cx="7272808" cy="5112568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就在欣慰之餘，甲和尚說道：「這都是因為我誠心禮佛，所以才有菩薩護佑。」</a:t>
            </a:r>
          </a:p>
        </p:txBody>
      </p:sp>
    </p:spTree>
    <p:extLst>
      <p:ext uri="{BB962C8B-B14F-4D97-AF65-F5344CB8AC3E}">
        <p14:creationId xmlns:p14="http://schemas.microsoft.com/office/powerpoint/2010/main" val="2068027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836712"/>
            <a:ext cx="7200800" cy="5184576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乙和尚聽了不以為然：「這都因為我每日全心打掃，讓它一塵不染，所以應該是我的功勞。」</a:t>
            </a:r>
          </a:p>
        </p:txBody>
      </p:sp>
    </p:spTree>
    <p:extLst>
      <p:ext uri="{BB962C8B-B14F-4D97-AF65-F5344CB8AC3E}">
        <p14:creationId xmlns:p14="http://schemas.microsoft.com/office/powerpoint/2010/main" val="2016392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980728"/>
            <a:ext cx="7272808" cy="4968552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丙和尚生氣的說：「這都是我在外勸世奔走，而讓寺廟聲名遠播，香客不絕。」</a:t>
            </a:r>
          </a:p>
        </p:txBody>
      </p:sp>
    </p:spTree>
    <p:extLst>
      <p:ext uri="{BB962C8B-B14F-4D97-AF65-F5344CB8AC3E}">
        <p14:creationId xmlns:p14="http://schemas.microsoft.com/office/powerpoint/2010/main" val="1698010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052736"/>
            <a:ext cx="7128792" cy="4896544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這樣的爭吵開始一天天上演，終於，廟裡的香客又逐漸稀少。</a:t>
            </a:r>
          </a:p>
        </p:txBody>
      </p:sp>
    </p:spTree>
    <p:extLst>
      <p:ext uri="{BB962C8B-B14F-4D97-AF65-F5344CB8AC3E}">
        <p14:creationId xmlns:p14="http://schemas.microsoft.com/office/powerpoint/2010/main" val="3556962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980728"/>
            <a:ext cx="7056784" cy="4968552"/>
          </a:xfrm>
        </p:spPr>
        <p:txBody>
          <a:bodyPr>
            <a:noAutofit/>
          </a:bodyPr>
          <a:lstStyle/>
          <a:p>
            <a:r>
              <a:rPr lang="zh-TW" altLang="en-US" sz="5400" dirty="0"/>
              <a:t>再也聽不到甲和尚虔敬念佛悠揚的梵唄，看不到乙和尚勤勉打掃潔淨的桌椅，受不到丙和尚逄人便和氣應對親切感。</a:t>
            </a:r>
          </a:p>
        </p:txBody>
      </p:sp>
    </p:spTree>
    <p:extLst>
      <p:ext uri="{BB962C8B-B14F-4D97-AF65-F5344CB8AC3E}">
        <p14:creationId xmlns:p14="http://schemas.microsoft.com/office/powerpoint/2010/main" val="524111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15616" y="1052736"/>
            <a:ext cx="7056784" cy="4896544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合心、和氣、互愛、協力，不爭功、不諉過，無冰不破、無事不成！</a:t>
            </a:r>
          </a:p>
        </p:txBody>
      </p:sp>
    </p:spTree>
    <p:extLst>
      <p:ext uri="{BB962C8B-B14F-4D97-AF65-F5344CB8AC3E}">
        <p14:creationId xmlns:p14="http://schemas.microsoft.com/office/powerpoint/2010/main" val="1680910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908720"/>
            <a:ext cx="7272808" cy="5112568"/>
          </a:xfrm>
        </p:spPr>
        <p:txBody>
          <a:bodyPr>
            <a:noAutofit/>
          </a:bodyPr>
          <a:lstStyle/>
          <a:p>
            <a:r>
              <a:rPr lang="zh-TW" altLang="en-US" sz="4800" dirty="0"/>
              <a:t>在深山裡，有三位和尚不約而同的化緣到一間破舊的小廟，廟裡的佛像都已傾圮，柱樑裡也遭白蟻侵蝕，香爐裡可以見底，想必這廟已荒廢多時，連住持和尚也不見</a:t>
            </a:r>
            <a:r>
              <a:rPr lang="zh-TW" altLang="en-US" sz="4800" dirty="0" smtClean="0"/>
              <a:t>蹤跡。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669213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764704"/>
            <a:ext cx="7344816" cy="4958365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不知那位和尚先嘆了口氣：「這廟地點還蠻清幽的，為什麼竟然荒蕪了呢？」</a:t>
            </a:r>
          </a:p>
        </p:txBody>
      </p:sp>
    </p:spTree>
    <p:extLst>
      <p:ext uri="{BB962C8B-B14F-4D97-AF65-F5344CB8AC3E}">
        <p14:creationId xmlns:p14="http://schemas.microsoft.com/office/powerpoint/2010/main" val="2251591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908720"/>
            <a:ext cx="7200800" cy="4814349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甲和尚回答說：「這一定是和尚不虔誠，所以菩薩不靈。」 </a:t>
            </a:r>
          </a:p>
        </p:txBody>
      </p:sp>
    </p:spTree>
    <p:extLst>
      <p:ext uri="{BB962C8B-B14F-4D97-AF65-F5344CB8AC3E}">
        <p14:creationId xmlns:p14="http://schemas.microsoft.com/office/powerpoint/2010/main" val="2943756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1052736"/>
            <a:ext cx="7272808" cy="4968552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乙和尚卻不這麼認為：「我覺得一定是和尚不勤勞維護，所以廟宇不修。」</a:t>
            </a:r>
          </a:p>
        </p:txBody>
      </p:sp>
    </p:spTree>
    <p:extLst>
      <p:ext uri="{BB962C8B-B14F-4D97-AF65-F5344CB8AC3E}">
        <p14:creationId xmlns:p14="http://schemas.microsoft.com/office/powerpoint/2010/main" val="2545535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980728"/>
            <a:ext cx="7200800" cy="5112568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丙和尚想了一下：「不，我認為一定是和尚對人不恭敬，所以香客不願上門。」</a:t>
            </a:r>
          </a:p>
        </p:txBody>
      </p:sp>
    </p:spTree>
    <p:extLst>
      <p:ext uri="{BB962C8B-B14F-4D97-AF65-F5344CB8AC3E}">
        <p14:creationId xmlns:p14="http://schemas.microsoft.com/office/powerpoint/2010/main" val="806801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980728"/>
            <a:ext cx="7128792" cy="4968552"/>
          </a:xfrm>
        </p:spPr>
        <p:txBody>
          <a:bodyPr>
            <a:normAutofit/>
          </a:bodyPr>
          <a:lstStyle/>
          <a:p>
            <a:r>
              <a:rPr lang="zh-TW" altLang="en-US" sz="4800" dirty="0"/>
              <a:t>這三人都在為自己的看法辯護並且爭論不休，為了證明自己的看法是對的，他們決定留在寺廟裡親身力行，看看誰才是繁榮寺廟的關鍵。</a:t>
            </a:r>
          </a:p>
        </p:txBody>
      </p:sp>
    </p:spTree>
    <p:extLst>
      <p:ext uri="{BB962C8B-B14F-4D97-AF65-F5344CB8AC3E}">
        <p14:creationId xmlns:p14="http://schemas.microsoft.com/office/powerpoint/2010/main" val="2895348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980728"/>
            <a:ext cx="7272808" cy="5184576"/>
          </a:xfrm>
        </p:spPr>
        <p:txBody>
          <a:bodyPr>
            <a:normAutofit/>
          </a:bodyPr>
          <a:lstStyle/>
          <a:p>
            <a:r>
              <a:rPr lang="zh-TW" altLang="en-US" sz="4800" dirty="0"/>
              <a:t>於是甲和尚虔敬念佛，從不遲延；而乙和尚勤勉打掃，讓屋宇煥然一新，而丙和尚逄人便和氣應對，不時對香客講解生活中的佛法。</a:t>
            </a:r>
          </a:p>
        </p:txBody>
      </p:sp>
    </p:spTree>
    <p:extLst>
      <p:ext uri="{BB962C8B-B14F-4D97-AF65-F5344CB8AC3E}">
        <p14:creationId xmlns:p14="http://schemas.microsoft.com/office/powerpoint/2010/main" val="202889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15616" y="908720"/>
            <a:ext cx="7128792" cy="5112568"/>
          </a:xfrm>
        </p:spPr>
        <p:txBody>
          <a:bodyPr/>
          <a:lstStyle/>
          <a:p>
            <a:r>
              <a:rPr lang="zh-TW" altLang="en-US" sz="5400" dirty="0"/>
              <a:t>終於廟裡的香火逐漸旺盛，附近縣城裡的信眾都不辭辛勞的來到這所寺廟，看到這般榮景，每位和尚都高興得不得了。</a:t>
            </a:r>
          </a:p>
        </p:txBody>
      </p:sp>
    </p:spTree>
    <p:extLst>
      <p:ext uri="{BB962C8B-B14F-4D97-AF65-F5344CB8AC3E}">
        <p14:creationId xmlns:p14="http://schemas.microsoft.com/office/powerpoint/2010/main" val="13465302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圖釘">
  <a:themeElements>
    <a:clrScheme name="圖釘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圖釘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圖釘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8</TotalTime>
  <Words>424</Words>
  <Application>Microsoft Office PowerPoint</Application>
  <PresentationFormat>如螢幕大小 (4:3)</PresentationFormat>
  <Paragraphs>16</Paragraphs>
  <Slides>15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圖釘</vt:lpstr>
      <vt:lpstr>【凝聚力就是競爭力】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【凝聚力就是競爭力】</dc:title>
  <dc:creator>蘇敏惠教師</dc:creator>
  <cp:lastModifiedBy>蘇敏惠教師</cp:lastModifiedBy>
  <cp:revision>1</cp:revision>
  <dcterms:created xsi:type="dcterms:W3CDTF">2011-11-09T01:57:13Z</dcterms:created>
  <dcterms:modified xsi:type="dcterms:W3CDTF">2011-11-09T02:05:55Z</dcterms:modified>
</cp:coreProperties>
</file>