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8E2BB-D983-4D34-A202-34799A3BF85A}" type="datetimeFigureOut">
              <a:rPr lang="zh-TW" altLang="en-US" smtClean="0"/>
              <a:t>2011/11/9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7692A-8FD1-4FBF-AD1C-BC9F526773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【</a:t>
            </a:r>
            <a:r>
              <a:rPr lang="zh-TW" altLang="en-US" dirty="0"/>
              <a:t>分蘋果的故事</a:t>
            </a:r>
            <a:r>
              <a:rPr lang="en-US" altLang="zh-TW" dirty="0"/>
              <a:t>】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16016" y="2643182"/>
            <a:ext cx="3240360" cy="1752600"/>
          </a:xfrm>
        </p:spPr>
        <p:txBody>
          <a:bodyPr>
            <a:normAutofit/>
          </a:bodyPr>
          <a:lstStyle/>
          <a:p>
            <a:r>
              <a:rPr lang="en-US" altLang="zh-TW" sz="6000" dirty="0"/>
              <a:t>1-2</a:t>
            </a:r>
            <a:r>
              <a:rPr lang="zh-TW" altLang="en-US" sz="6000" dirty="0"/>
              <a:t>誠信</a:t>
            </a:r>
          </a:p>
        </p:txBody>
      </p:sp>
    </p:spTree>
    <p:extLst>
      <p:ext uri="{BB962C8B-B14F-4D97-AF65-F5344CB8AC3E}">
        <p14:creationId xmlns:p14="http://schemas.microsoft.com/office/powerpoint/2010/main" val="299999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文鼎粗圓" pitchFamily="49" charset="-120"/>
                <a:ea typeface="文鼎粗圓" pitchFamily="49" charset="-120"/>
              </a:rPr>
              <a:t>以後，我又學會了打架、偷、搶，為了得到想要得到的東西，我不擇手段。直到現在，我被送進監獄。</a:t>
            </a:r>
          </a:p>
        </p:txBody>
      </p:sp>
    </p:spTree>
    <p:extLst>
      <p:ext uri="{BB962C8B-B14F-4D97-AF65-F5344CB8AC3E}">
        <p14:creationId xmlns:p14="http://schemas.microsoft.com/office/powerpoint/2010/main" val="15679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文鼎粗圓" pitchFamily="49" charset="-120"/>
                <a:ea typeface="文鼎粗圓" pitchFamily="49" charset="-120"/>
              </a:rPr>
              <a:t>那位來自白宮的著名大士是這樣寫的：小時候，有一天媽媽拿來幾個蘋果，紅紅綠綠，大小</a:t>
            </a:r>
            <a:r>
              <a:rPr lang="zh-TW" altLang="en-US" sz="6600" dirty="0" smtClean="0">
                <a:latin typeface="文鼎粗圓" pitchFamily="49" charset="-120"/>
                <a:ea typeface="文鼎粗圓" pitchFamily="49" charset="-120"/>
              </a:rPr>
              <a:t>各不同</a:t>
            </a:r>
            <a:r>
              <a:rPr lang="zh-TW" altLang="en-US" sz="6600" dirty="0">
                <a:latin typeface="文鼎粗圓" pitchFamily="49" charset="-120"/>
                <a:ea typeface="文鼎粗圓" pitchFamily="49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3095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我和弟弟們都爭著要大的，媽媽把那個最大最紅的蘋果舉在手中，對我們說：「這個蘋果最大最紅最好吃，誰都想要得到它。很好，現在，讓我們來作個比賽，我把門前的草坪分成三塊，你們三人一人一塊，負責修剪好，誰幹得最快最好，誰就有權得到它！」</a:t>
            </a:r>
          </a:p>
        </p:txBody>
      </p:sp>
    </p:spTree>
    <p:extLst>
      <p:ext uri="{BB962C8B-B14F-4D97-AF65-F5344CB8AC3E}">
        <p14:creationId xmlns:p14="http://schemas.microsoft.com/office/powerpoint/2010/main" val="337784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latin typeface="文鼎粗圓" pitchFamily="49" charset="-120"/>
                <a:ea typeface="文鼎粗圓" pitchFamily="49" charset="-120"/>
              </a:rPr>
              <a:t>我們三人比賽除草，結果，我贏得了那個最大的蘋果。</a:t>
            </a:r>
          </a:p>
        </p:txBody>
      </p:sp>
    </p:spTree>
    <p:extLst>
      <p:ext uri="{BB962C8B-B14F-4D97-AF65-F5344CB8AC3E}">
        <p14:creationId xmlns:p14="http://schemas.microsoft.com/office/powerpoint/2010/main" val="322147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我非常感謝母親，她讓我明白一個最簡單也最重要的道理：要想得到最好的，就必須</a:t>
            </a:r>
            <a:r>
              <a:rPr lang="zh-TW" altLang="en-US" sz="6000" dirty="0" smtClean="0">
                <a:latin typeface="文鼎粗圓" pitchFamily="49" charset="-120"/>
                <a:ea typeface="文鼎粗圓" pitchFamily="49" charset="-120"/>
              </a:rPr>
              <a:t>努力爭</a:t>
            </a:r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第一。</a:t>
            </a:r>
          </a:p>
        </p:txBody>
      </p:sp>
    </p:spTree>
    <p:extLst>
      <p:ext uri="{BB962C8B-B14F-4D97-AF65-F5344CB8AC3E}">
        <p14:creationId xmlns:p14="http://schemas.microsoft.com/office/powerpoint/2010/main" val="13979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zh-TW" altLang="en-US" sz="5400" dirty="0">
                <a:latin typeface="文鼎粗圓" pitchFamily="49" charset="-120"/>
                <a:ea typeface="文鼎粗圓" pitchFamily="49" charset="-120"/>
              </a:rPr>
              <a:t>她一直都是這樣教育我們，也是這樣做的。在我們家裡，你想要什麼好東西都要通過比賽來贏得，這很公平，你想要什麼、想要多少，就必須為此付出多少努力和代價！</a:t>
            </a:r>
          </a:p>
        </p:txBody>
      </p:sp>
    </p:spTree>
    <p:extLst>
      <p:ext uri="{BB962C8B-B14F-4D97-AF65-F5344CB8AC3E}">
        <p14:creationId xmlns:p14="http://schemas.microsoft.com/office/powerpoint/2010/main" val="193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zh-TW" altLang="en-US" sz="5400" dirty="0">
                <a:latin typeface="文鼎粗圓" pitchFamily="49" charset="-120"/>
                <a:ea typeface="文鼎粗圓" pitchFamily="49" charset="-120"/>
              </a:rPr>
              <a:t>推動搖籃的手，就是推動世界的手。母親是孩子的第一任教師，你可以教他說第一句慌言，也可以教他做一個誠實的、永遠努力爭第一的人。</a:t>
            </a:r>
          </a:p>
        </p:txBody>
      </p:sp>
    </p:spTree>
    <p:extLst>
      <p:ext uri="{BB962C8B-B14F-4D97-AF65-F5344CB8AC3E}">
        <p14:creationId xmlns:p14="http://schemas.microsoft.com/office/powerpoint/2010/main" val="35844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如果你是孩子，請把這個故事講給媽媽；如果你是媽媽．．．．．．</a:t>
            </a:r>
          </a:p>
        </p:txBody>
      </p:sp>
    </p:spTree>
    <p:extLst>
      <p:ext uri="{BB962C8B-B14F-4D97-AF65-F5344CB8AC3E}">
        <p14:creationId xmlns:p14="http://schemas.microsoft.com/office/powerpoint/2010/main" val="348619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zh-TW" altLang="en-US" sz="4800" dirty="0">
                <a:latin typeface="文鼎粗圓" pitchFamily="49" charset="-120"/>
                <a:ea typeface="文鼎粗圓" pitchFamily="49" charset="-120"/>
              </a:rPr>
              <a:t>以美好的心，欣賞週遭的事物 </a:t>
            </a:r>
          </a:p>
          <a:p>
            <a:r>
              <a:rPr lang="zh-TW" altLang="en-US" sz="4800" dirty="0">
                <a:latin typeface="文鼎粗圓" pitchFamily="49" charset="-120"/>
                <a:ea typeface="文鼎粗圓" pitchFamily="49" charset="-120"/>
              </a:rPr>
              <a:t>以真誠的心，對待每一個人 	</a:t>
            </a:r>
          </a:p>
          <a:p>
            <a:r>
              <a:rPr lang="zh-TW" altLang="en-US" sz="4800" dirty="0">
                <a:latin typeface="文鼎粗圓" pitchFamily="49" charset="-120"/>
                <a:ea typeface="文鼎粗圓" pitchFamily="49" charset="-120"/>
              </a:rPr>
              <a:t>以愉悅的心，分享他人的快樂 </a:t>
            </a:r>
          </a:p>
          <a:p>
            <a:endParaRPr lang="zh-TW" altLang="en-US" sz="4800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02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想一想</a:t>
            </a:r>
            <a:r>
              <a:rPr lang="zh-TW" altLang="en-US" sz="4400" dirty="0" smtClean="0">
                <a:latin typeface="文鼎粗圓" pitchFamily="49" charset="-120"/>
                <a:ea typeface="文鼎粗圓" pitchFamily="49" charset="-120"/>
              </a:rPr>
              <a:t>：</a:t>
            </a:r>
            <a:endParaRPr lang="en-US" altLang="zh-TW" sz="4400" dirty="0" smtClean="0">
              <a:latin typeface="文鼎粗圓" pitchFamily="49" charset="-120"/>
              <a:ea typeface="文鼎粗圓" pitchFamily="49" charset="-120"/>
            </a:endParaRPr>
          </a:p>
          <a:p>
            <a:r>
              <a:rPr lang="en-US" altLang="zh-TW" sz="4400" dirty="0" smtClean="0">
                <a:latin typeface="文鼎粗圓" pitchFamily="49" charset="-120"/>
                <a:ea typeface="文鼎粗圓" pitchFamily="49" charset="-120"/>
              </a:rPr>
              <a:t>1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. 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來自白宮及監獄的兩個人，他們的媽媽如何分蘋果？</a:t>
            </a:r>
          </a:p>
          <a:p>
            <a:r>
              <a:rPr lang="en-US" altLang="zh-TW" sz="4400" dirty="0" smtClean="0">
                <a:latin typeface="文鼎粗圓" pitchFamily="49" charset="-120"/>
                <a:ea typeface="文鼎粗圓" pitchFamily="49" charset="-120"/>
              </a:rPr>
              <a:t>2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. 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分蘋果的方法不同，為什麼帶來的結果也不同？</a:t>
            </a:r>
          </a:p>
          <a:p>
            <a:r>
              <a:rPr lang="en-US" altLang="zh-TW" sz="4400" dirty="0" smtClean="0">
                <a:latin typeface="文鼎粗圓" pitchFamily="49" charset="-120"/>
                <a:ea typeface="文鼎粗圓" pitchFamily="49" charset="-120"/>
              </a:rPr>
              <a:t>3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. 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如果你是媽媽你會怎麼做？</a:t>
            </a:r>
          </a:p>
          <a:p>
            <a:r>
              <a:rPr lang="en-US" altLang="zh-TW" sz="4400" dirty="0" smtClean="0">
                <a:latin typeface="文鼎粗圓" pitchFamily="49" charset="-120"/>
                <a:ea typeface="文鼎粗圓" pitchFamily="49" charset="-120"/>
              </a:rPr>
              <a:t>4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. 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從此篇文章你得到什麼啟示？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16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latin typeface="文鼎粗圓" pitchFamily="49" charset="-120"/>
                <a:ea typeface="文鼎粗圓" pitchFamily="49" charset="-120"/>
              </a:rPr>
              <a:t>一個人一生中最早受到的教育來自家庭，來自母親對孩子的早期教育。</a:t>
            </a:r>
          </a:p>
        </p:txBody>
      </p:sp>
    </p:spTree>
    <p:extLst>
      <p:ext uri="{BB962C8B-B14F-4D97-AF65-F5344CB8AC3E}">
        <p14:creationId xmlns:p14="http://schemas.microsoft.com/office/powerpoint/2010/main" val="36758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美國一位著名心理學家為了研究母親對人一生的影響，在全美選出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50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位成功人士，他們都在各自的行業中獲得了卓越的成就，同時又選出</a:t>
            </a:r>
            <a:r>
              <a:rPr lang="en-US" altLang="zh-TW" sz="4400" dirty="0">
                <a:latin typeface="文鼎粗圓" pitchFamily="49" charset="-120"/>
                <a:ea typeface="文鼎粗圓" pitchFamily="49" charset="-120"/>
              </a:rPr>
              <a:t>50</a:t>
            </a:r>
            <a:r>
              <a:rPr lang="zh-TW" altLang="en-US" sz="4400" dirty="0">
                <a:latin typeface="文鼎粗圓" pitchFamily="49" charset="-120"/>
                <a:ea typeface="文鼎粗圓" pitchFamily="49" charset="-120"/>
              </a:rPr>
              <a:t>位有犯罪記錄的人，分別去信給他們，請他們談談母親對他們的影響。</a:t>
            </a:r>
          </a:p>
        </p:txBody>
      </p:sp>
    </p:spTree>
    <p:extLst>
      <p:ext uri="{BB962C8B-B14F-4D97-AF65-F5344CB8AC3E}">
        <p14:creationId xmlns:p14="http://schemas.microsoft.com/office/powerpoint/2010/main" val="118747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文鼎粗圓" pitchFamily="49" charset="-120"/>
                <a:ea typeface="文鼎粗圓" pitchFamily="49" charset="-120"/>
              </a:rPr>
              <a:t>有兩封回信給他的印象最深。一封來自白宮一位著名人士，一封來自監獄一位服刑的犯人。他們談的都是同一件事：小時候母親給他們分蘋果。</a:t>
            </a:r>
          </a:p>
        </p:txBody>
      </p:sp>
    </p:spTree>
    <p:extLst>
      <p:ext uri="{BB962C8B-B14F-4D97-AF65-F5344CB8AC3E}">
        <p14:creationId xmlns:p14="http://schemas.microsoft.com/office/powerpoint/2010/main" val="6972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zh-TW" altLang="en-US" sz="5400" dirty="0">
                <a:latin typeface="文鼎粗圓" pitchFamily="49" charset="-120"/>
                <a:ea typeface="文鼎粗圓" pitchFamily="49" charset="-120"/>
              </a:rPr>
              <a:t>有位來自監獄的犯人在信中這樣寫道：小時候，有一天媽媽拿來幾個蘋果，紅紅綠綠，大小各不同。我一眼就看見中間的一個又紅又大，十分喜歡，非常想要。</a:t>
            </a:r>
          </a:p>
        </p:txBody>
      </p:sp>
    </p:spTree>
    <p:extLst>
      <p:ext uri="{BB962C8B-B14F-4D97-AF65-F5344CB8AC3E}">
        <p14:creationId xmlns:p14="http://schemas.microsoft.com/office/powerpoint/2010/main" val="304909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這時，媽媽把蘋果放在桌上，問我和弟弟：</a:t>
            </a:r>
            <a:r>
              <a:rPr lang="en-US" altLang="zh-TW" sz="6000" dirty="0">
                <a:latin typeface="文鼎粗圓" pitchFamily="49" charset="-120"/>
                <a:ea typeface="文鼎粗圓" pitchFamily="49" charset="-120"/>
              </a:rPr>
              <a:t>『</a:t>
            </a:r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你們想要哪個？</a:t>
            </a:r>
            <a:r>
              <a:rPr lang="en-US" altLang="zh-TW" sz="6000" dirty="0">
                <a:latin typeface="文鼎粗圓" pitchFamily="49" charset="-120"/>
                <a:ea typeface="文鼎粗圓" pitchFamily="49" charset="-120"/>
              </a:rPr>
              <a:t>』</a:t>
            </a:r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我剛想說想要最大最紅的一個，這時弟弟搶先說出我想說的話。</a:t>
            </a:r>
          </a:p>
        </p:txBody>
      </p:sp>
    </p:spTree>
    <p:extLst>
      <p:ext uri="{BB962C8B-B14F-4D97-AF65-F5344CB8AC3E}">
        <p14:creationId xmlns:p14="http://schemas.microsoft.com/office/powerpoint/2010/main" val="31008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文鼎粗圓" pitchFamily="49" charset="-120"/>
                <a:ea typeface="文鼎粗圓" pitchFamily="49" charset="-120"/>
              </a:rPr>
              <a:t>媽媽聽了，瞪了他一眼，責備他說：</a:t>
            </a:r>
            <a:r>
              <a:rPr lang="en-US" altLang="zh-TW" sz="6600" dirty="0">
                <a:latin typeface="文鼎粗圓" pitchFamily="49" charset="-120"/>
                <a:ea typeface="文鼎粗圓" pitchFamily="49" charset="-120"/>
              </a:rPr>
              <a:t>『</a:t>
            </a:r>
            <a:r>
              <a:rPr lang="zh-TW" altLang="en-US" sz="6600" dirty="0">
                <a:latin typeface="文鼎粗圓" pitchFamily="49" charset="-120"/>
                <a:ea typeface="文鼎粗圓" pitchFamily="49" charset="-120"/>
              </a:rPr>
              <a:t>我的孩子要學會把好東西讓給別人，不能總想著自己。</a:t>
            </a:r>
          </a:p>
        </p:txBody>
      </p:sp>
    </p:spTree>
    <p:extLst>
      <p:ext uri="{BB962C8B-B14F-4D97-AF65-F5344CB8AC3E}">
        <p14:creationId xmlns:p14="http://schemas.microsoft.com/office/powerpoint/2010/main" val="23849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於是，我靈機一動，改口說：</a:t>
            </a:r>
            <a:r>
              <a:rPr lang="en-US" altLang="zh-TW" sz="6000" dirty="0">
                <a:latin typeface="文鼎粗圓" pitchFamily="49" charset="-120"/>
                <a:ea typeface="文鼎粗圓" pitchFamily="49" charset="-120"/>
              </a:rPr>
              <a:t>『</a:t>
            </a:r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媽媽，我想要那個最小的，最大的留給弟弟吧。</a:t>
            </a:r>
            <a:r>
              <a:rPr lang="en-US" altLang="zh-TW" sz="6000" dirty="0">
                <a:latin typeface="文鼎粗圓" pitchFamily="49" charset="-120"/>
                <a:ea typeface="文鼎粗圓" pitchFamily="49" charset="-120"/>
              </a:rPr>
              <a:t>』</a:t>
            </a:r>
            <a:endParaRPr lang="zh-TW" altLang="en-US" sz="6000" dirty="0">
              <a:latin typeface="文鼎粗圓" pitchFamily="49" charset="-120"/>
              <a:ea typeface="文鼎粗圓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3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r>
              <a:rPr lang="zh-TW" altLang="en-US" sz="6000" dirty="0">
                <a:latin typeface="文鼎粗圓" pitchFamily="49" charset="-120"/>
                <a:ea typeface="文鼎粗圓" pitchFamily="49" charset="-120"/>
              </a:rPr>
              <a:t>媽媽聽了，非常高興，在我的臉上親了一下，並把那個又紅又大的蘋果獎勵給我。我得到了我想要的東西，從此，我學會了說謊。</a:t>
            </a:r>
          </a:p>
        </p:txBody>
      </p:sp>
    </p:spTree>
    <p:extLst>
      <p:ext uri="{BB962C8B-B14F-4D97-AF65-F5344CB8AC3E}">
        <p14:creationId xmlns:p14="http://schemas.microsoft.com/office/powerpoint/2010/main" val="37137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26</TotalTime>
  <Words>707</Words>
  <Application>Microsoft Office PowerPoint</Application>
  <PresentationFormat>如螢幕大小 (4:3)</PresentationFormat>
  <Paragraphs>26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龍騰四海</vt:lpstr>
      <vt:lpstr>【分蘋果的故事】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【分蘋果的故事】</dc:title>
  <dc:creator>蘇敏惠教師</dc:creator>
  <cp:lastModifiedBy>蘇敏惠教師</cp:lastModifiedBy>
  <cp:revision>3</cp:revision>
  <dcterms:created xsi:type="dcterms:W3CDTF">2011-11-08T07:43:09Z</dcterms:created>
  <dcterms:modified xsi:type="dcterms:W3CDTF">2011-11-09T00:44:02Z</dcterms:modified>
</cp:coreProperties>
</file>