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33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36513" y="44450"/>
            <a:ext cx="3817938" cy="1512888"/>
            <a:chOff x="-23" y="28"/>
            <a:chExt cx="2405" cy="953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-23" y="28"/>
              <a:ext cx="2276" cy="807"/>
              <a:chOff x="-23" y="73"/>
              <a:chExt cx="2276" cy="807"/>
            </a:xfrm>
          </p:grpSpPr>
          <p:sp>
            <p:nvSpPr>
              <p:cNvPr id="5124" name="Freeform 4"/>
              <p:cNvSpPr>
                <a:spLocks/>
              </p:cNvSpPr>
              <p:nvPr userDrawn="1"/>
            </p:nvSpPr>
            <p:spPr bwMode="auto">
              <a:xfrm>
                <a:off x="-23" y="73"/>
                <a:ext cx="2276" cy="476"/>
              </a:xfrm>
              <a:custGeom>
                <a:avLst/>
                <a:gdLst>
                  <a:gd name="T0" fmla="*/ 0 w 2276"/>
                  <a:gd name="T1" fmla="*/ 0 h 476"/>
                  <a:gd name="T2" fmla="*/ 493 w 2276"/>
                  <a:gd name="T3" fmla="*/ 220 h 476"/>
                  <a:gd name="T4" fmla="*/ 649 w 2276"/>
                  <a:gd name="T5" fmla="*/ 274 h 476"/>
                  <a:gd name="T6" fmla="*/ 987 w 2276"/>
                  <a:gd name="T7" fmla="*/ 393 h 476"/>
                  <a:gd name="T8" fmla="*/ 1152 w 2276"/>
                  <a:gd name="T9" fmla="*/ 439 h 476"/>
                  <a:gd name="T10" fmla="*/ 1252 w 2276"/>
                  <a:gd name="T11" fmla="*/ 476 h 476"/>
                  <a:gd name="T12" fmla="*/ 1700 w 2276"/>
                  <a:gd name="T13" fmla="*/ 430 h 476"/>
                  <a:gd name="T14" fmla="*/ 1828 w 2276"/>
                  <a:gd name="T15" fmla="*/ 375 h 476"/>
                  <a:gd name="T16" fmla="*/ 1947 w 2276"/>
                  <a:gd name="T17" fmla="*/ 329 h 476"/>
                  <a:gd name="T18" fmla="*/ 2276 w 2276"/>
                  <a:gd name="T19" fmla="*/ 348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276" h="476">
                    <a:moveTo>
                      <a:pt x="0" y="0"/>
                    </a:moveTo>
                    <a:cubicBezTo>
                      <a:pt x="169" y="56"/>
                      <a:pt x="332" y="134"/>
                      <a:pt x="493" y="220"/>
                    </a:cubicBezTo>
                    <a:cubicBezTo>
                      <a:pt x="556" y="254"/>
                      <a:pt x="577" y="249"/>
                      <a:pt x="649" y="274"/>
                    </a:cubicBezTo>
                    <a:cubicBezTo>
                      <a:pt x="761" y="313"/>
                      <a:pt x="873" y="361"/>
                      <a:pt x="987" y="393"/>
                    </a:cubicBezTo>
                    <a:cubicBezTo>
                      <a:pt x="1032" y="424"/>
                      <a:pt x="1098" y="428"/>
                      <a:pt x="1152" y="439"/>
                    </a:cubicBezTo>
                    <a:cubicBezTo>
                      <a:pt x="1184" y="460"/>
                      <a:pt x="1216" y="463"/>
                      <a:pt x="1252" y="476"/>
                    </a:cubicBezTo>
                    <a:cubicBezTo>
                      <a:pt x="1435" y="469"/>
                      <a:pt x="1534" y="457"/>
                      <a:pt x="1700" y="430"/>
                    </a:cubicBezTo>
                    <a:cubicBezTo>
                      <a:pt x="1741" y="410"/>
                      <a:pt x="1784" y="390"/>
                      <a:pt x="1828" y="375"/>
                    </a:cubicBezTo>
                    <a:cubicBezTo>
                      <a:pt x="1861" y="344"/>
                      <a:pt x="1905" y="343"/>
                      <a:pt x="1947" y="329"/>
                    </a:cubicBezTo>
                    <a:cubicBezTo>
                      <a:pt x="2057" y="336"/>
                      <a:pt x="2165" y="348"/>
                      <a:pt x="2276" y="348"/>
                    </a:cubicBezTo>
                  </a:path>
                </a:pathLst>
              </a:custGeom>
              <a:noFill/>
              <a:ln w="1016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125" name="Freeform 5"/>
              <p:cNvSpPr>
                <a:spLocks/>
              </p:cNvSpPr>
              <p:nvPr userDrawn="1"/>
            </p:nvSpPr>
            <p:spPr bwMode="auto">
              <a:xfrm>
                <a:off x="1654" y="255"/>
                <a:ext cx="129" cy="265"/>
              </a:xfrm>
              <a:custGeom>
                <a:avLst/>
                <a:gdLst>
                  <a:gd name="T0" fmla="*/ 129 w 129"/>
                  <a:gd name="T1" fmla="*/ 0 h 265"/>
                  <a:gd name="T2" fmla="*/ 74 w 129"/>
                  <a:gd name="T3" fmla="*/ 9 h 265"/>
                  <a:gd name="T4" fmla="*/ 56 w 129"/>
                  <a:gd name="T5" fmla="*/ 37 h 265"/>
                  <a:gd name="T6" fmla="*/ 28 w 129"/>
                  <a:gd name="T7" fmla="*/ 55 h 265"/>
                  <a:gd name="T8" fmla="*/ 56 w 129"/>
                  <a:gd name="T9" fmla="*/ 183 h 265"/>
                  <a:gd name="T10" fmla="*/ 65 w 129"/>
                  <a:gd name="T11" fmla="*/ 210 h 265"/>
                  <a:gd name="T12" fmla="*/ 74 w 129"/>
                  <a:gd name="T13" fmla="*/ 265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9" h="265">
                    <a:moveTo>
                      <a:pt x="129" y="0"/>
                    </a:moveTo>
                    <a:cubicBezTo>
                      <a:pt x="111" y="3"/>
                      <a:pt x="91" y="1"/>
                      <a:pt x="74" y="9"/>
                    </a:cubicBezTo>
                    <a:cubicBezTo>
                      <a:pt x="64" y="14"/>
                      <a:pt x="64" y="29"/>
                      <a:pt x="56" y="37"/>
                    </a:cubicBezTo>
                    <a:cubicBezTo>
                      <a:pt x="48" y="45"/>
                      <a:pt x="37" y="49"/>
                      <a:pt x="28" y="55"/>
                    </a:cubicBezTo>
                    <a:cubicBezTo>
                      <a:pt x="5" y="126"/>
                      <a:pt x="0" y="130"/>
                      <a:pt x="56" y="183"/>
                    </a:cubicBezTo>
                    <a:cubicBezTo>
                      <a:pt x="59" y="192"/>
                      <a:pt x="63" y="201"/>
                      <a:pt x="65" y="210"/>
                    </a:cubicBezTo>
                    <a:cubicBezTo>
                      <a:pt x="69" y="228"/>
                      <a:pt x="74" y="265"/>
                      <a:pt x="74" y="265"/>
                    </a:cubicBezTo>
                  </a:path>
                </a:pathLst>
              </a:custGeom>
              <a:noFill/>
              <a:ln w="762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126" name="Freeform 6"/>
              <p:cNvSpPr>
                <a:spLocks/>
              </p:cNvSpPr>
              <p:nvPr userDrawn="1"/>
            </p:nvSpPr>
            <p:spPr bwMode="auto">
              <a:xfrm>
                <a:off x="1070" y="521"/>
                <a:ext cx="631" cy="359"/>
              </a:xfrm>
              <a:custGeom>
                <a:avLst/>
                <a:gdLst>
                  <a:gd name="T0" fmla="*/ 0 w 740"/>
                  <a:gd name="T1" fmla="*/ 0 h 359"/>
                  <a:gd name="T2" fmla="*/ 27 w 740"/>
                  <a:gd name="T3" fmla="*/ 82 h 359"/>
                  <a:gd name="T4" fmla="*/ 210 w 740"/>
                  <a:gd name="T5" fmla="*/ 247 h 359"/>
                  <a:gd name="T6" fmla="*/ 283 w 740"/>
                  <a:gd name="T7" fmla="*/ 293 h 359"/>
                  <a:gd name="T8" fmla="*/ 448 w 740"/>
                  <a:gd name="T9" fmla="*/ 357 h 359"/>
                  <a:gd name="T10" fmla="*/ 612 w 740"/>
                  <a:gd name="T11" fmla="*/ 348 h 359"/>
                  <a:gd name="T12" fmla="*/ 667 w 740"/>
                  <a:gd name="T13" fmla="*/ 311 h 359"/>
                  <a:gd name="T14" fmla="*/ 740 w 740"/>
                  <a:gd name="T15" fmla="*/ 311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40" h="359">
                    <a:moveTo>
                      <a:pt x="0" y="0"/>
                    </a:moveTo>
                    <a:cubicBezTo>
                      <a:pt x="9" y="27"/>
                      <a:pt x="7" y="61"/>
                      <a:pt x="27" y="82"/>
                    </a:cubicBezTo>
                    <a:cubicBezTo>
                      <a:pt x="83" y="141"/>
                      <a:pt x="137" y="211"/>
                      <a:pt x="210" y="247"/>
                    </a:cubicBezTo>
                    <a:cubicBezTo>
                      <a:pt x="240" y="262"/>
                      <a:pt x="251" y="282"/>
                      <a:pt x="283" y="293"/>
                    </a:cubicBezTo>
                    <a:cubicBezTo>
                      <a:pt x="330" y="338"/>
                      <a:pt x="387" y="342"/>
                      <a:pt x="448" y="357"/>
                    </a:cubicBezTo>
                    <a:cubicBezTo>
                      <a:pt x="503" y="354"/>
                      <a:pt x="558" y="359"/>
                      <a:pt x="612" y="348"/>
                    </a:cubicBezTo>
                    <a:cubicBezTo>
                      <a:pt x="634" y="343"/>
                      <a:pt x="645" y="311"/>
                      <a:pt x="667" y="311"/>
                    </a:cubicBezTo>
                    <a:cubicBezTo>
                      <a:pt x="691" y="311"/>
                      <a:pt x="716" y="311"/>
                      <a:pt x="740" y="311"/>
                    </a:cubicBezTo>
                  </a:path>
                </a:pathLst>
              </a:custGeom>
              <a:noFill/>
              <a:ln w="762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127" name="Freeform 7"/>
              <p:cNvSpPr>
                <a:spLocks/>
              </p:cNvSpPr>
              <p:nvPr userDrawn="1"/>
            </p:nvSpPr>
            <p:spPr bwMode="auto">
              <a:xfrm>
                <a:off x="793" y="293"/>
                <a:ext cx="475" cy="100"/>
              </a:xfrm>
              <a:custGeom>
                <a:avLst/>
                <a:gdLst>
                  <a:gd name="T0" fmla="*/ 0 w 475"/>
                  <a:gd name="T1" fmla="*/ 100 h 100"/>
                  <a:gd name="T2" fmla="*/ 338 w 475"/>
                  <a:gd name="T3" fmla="*/ 73 h 100"/>
                  <a:gd name="T4" fmla="*/ 429 w 475"/>
                  <a:gd name="T5" fmla="*/ 36 h 100"/>
                  <a:gd name="T6" fmla="*/ 448 w 475"/>
                  <a:gd name="T7" fmla="*/ 18 h 100"/>
                  <a:gd name="T8" fmla="*/ 475 w 475"/>
                  <a:gd name="T9" fmla="*/ 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5" h="100">
                    <a:moveTo>
                      <a:pt x="0" y="100"/>
                    </a:moveTo>
                    <a:cubicBezTo>
                      <a:pt x="114" y="81"/>
                      <a:pt x="219" y="78"/>
                      <a:pt x="338" y="73"/>
                    </a:cubicBezTo>
                    <a:cubicBezTo>
                      <a:pt x="372" y="64"/>
                      <a:pt x="401" y="58"/>
                      <a:pt x="429" y="36"/>
                    </a:cubicBezTo>
                    <a:cubicBezTo>
                      <a:pt x="436" y="31"/>
                      <a:pt x="441" y="23"/>
                      <a:pt x="448" y="18"/>
                    </a:cubicBezTo>
                    <a:cubicBezTo>
                      <a:pt x="457" y="11"/>
                      <a:pt x="475" y="0"/>
                      <a:pt x="475" y="0"/>
                    </a:cubicBezTo>
                  </a:path>
                </a:pathLst>
              </a:custGeom>
              <a:noFill/>
              <a:ln w="762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128" name="Freeform 8"/>
              <p:cNvSpPr>
                <a:spLocks/>
              </p:cNvSpPr>
              <p:nvPr userDrawn="1"/>
            </p:nvSpPr>
            <p:spPr bwMode="auto">
              <a:xfrm>
                <a:off x="329" y="216"/>
                <a:ext cx="82" cy="402"/>
              </a:xfrm>
              <a:custGeom>
                <a:avLst/>
                <a:gdLst>
                  <a:gd name="T0" fmla="*/ 28 w 82"/>
                  <a:gd name="T1" fmla="*/ 0 h 402"/>
                  <a:gd name="T2" fmla="*/ 0 w 82"/>
                  <a:gd name="T3" fmla="*/ 128 h 402"/>
                  <a:gd name="T4" fmla="*/ 9 w 82"/>
                  <a:gd name="T5" fmla="*/ 274 h 402"/>
                  <a:gd name="T6" fmla="*/ 28 w 82"/>
                  <a:gd name="T7" fmla="*/ 301 h 402"/>
                  <a:gd name="T8" fmla="*/ 82 w 82"/>
                  <a:gd name="T9" fmla="*/ 402 h 4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402">
                    <a:moveTo>
                      <a:pt x="28" y="0"/>
                    </a:moveTo>
                    <a:cubicBezTo>
                      <a:pt x="21" y="46"/>
                      <a:pt x="11" y="84"/>
                      <a:pt x="0" y="128"/>
                    </a:cubicBezTo>
                    <a:cubicBezTo>
                      <a:pt x="3" y="177"/>
                      <a:pt x="1" y="226"/>
                      <a:pt x="9" y="274"/>
                    </a:cubicBezTo>
                    <a:cubicBezTo>
                      <a:pt x="11" y="285"/>
                      <a:pt x="23" y="291"/>
                      <a:pt x="28" y="301"/>
                    </a:cubicBezTo>
                    <a:cubicBezTo>
                      <a:pt x="45" y="335"/>
                      <a:pt x="65" y="368"/>
                      <a:pt x="82" y="402"/>
                    </a:cubicBezTo>
                  </a:path>
                </a:pathLst>
              </a:custGeom>
              <a:noFill/>
              <a:ln w="762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29" name="Group 9"/>
            <p:cNvGrpSpPr>
              <a:grpSpLocks/>
            </p:cNvGrpSpPr>
            <p:nvPr/>
          </p:nvGrpSpPr>
          <p:grpSpPr bwMode="auto">
            <a:xfrm rot="971071">
              <a:off x="884" y="639"/>
              <a:ext cx="270" cy="206"/>
              <a:chOff x="2830" y="848"/>
              <a:chExt cx="270" cy="206"/>
            </a:xfrm>
          </p:grpSpPr>
          <p:sp>
            <p:nvSpPr>
              <p:cNvPr id="5130" name="AutoShape 10"/>
              <p:cNvSpPr>
                <a:spLocks noChangeArrowheads="1"/>
              </p:cNvSpPr>
              <p:nvPr userDrawn="1"/>
            </p:nvSpPr>
            <p:spPr bwMode="auto">
              <a:xfrm rot="3981853">
                <a:off x="2868" y="858"/>
                <a:ext cx="158" cy="233"/>
              </a:xfrm>
              <a:custGeom>
                <a:avLst/>
                <a:gdLst>
                  <a:gd name="T0" fmla="*/ 10860 w 21600"/>
                  <a:gd name="T1" fmla="*/ 2187 h 21600"/>
                  <a:gd name="T2" fmla="*/ 2928 w 21600"/>
                  <a:gd name="T3" fmla="*/ 10800 h 21600"/>
                  <a:gd name="T4" fmla="*/ 10860 w 21600"/>
                  <a:gd name="T5" fmla="*/ 21600 h 21600"/>
                  <a:gd name="T6" fmla="*/ 18672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7 w 21600"/>
                  <a:gd name="T13" fmla="*/ 2277 h 21600"/>
                  <a:gd name="T14" fmla="*/ 16557 w 21600"/>
                  <a:gd name="T15" fmla="*/ 1367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auto">
              <a:xfrm rot="609725">
                <a:off x="2878" y="848"/>
                <a:ext cx="222" cy="190"/>
              </a:xfrm>
              <a:custGeom>
                <a:avLst/>
                <a:gdLst>
                  <a:gd name="T0" fmla="*/ 0 w 192"/>
                  <a:gd name="T1" fmla="*/ 146 h 146"/>
                  <a:gd name="T2" fmla="*/ 82 w 192"/>
                  <a:gd name="T3" fmla="*/ 109 h 146"/>
                  <a:gd name="T4" fmla="*/ 101 w 192"/>
                  <a:gd name="T5" fmla="*/ 91 h 146"/>
                  <a:gd name="T6" fmla="*/ 128 w 192"/>
                  <a:gd name="T7" fmla="*/ 82 h 146"/>
                  <a:gd name="T8" fmla="*/ 165 w 192"/>
                  <a:gd name="T9" fmla="*/ 36 h 146"/>
                  <a:gd name="T10" fmla="*/ 192 w 192"/>
                  <a:gd name="T11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2" h="146">
                    <a:moveTo>
                      <a:pt x="0" y="146"/>
                    </a:moveTo>
                    <a:cubicBezTo>
                      <a:pt x="27" y="128"/>
                      <a:pt x="52" y="120"/>
                      <a:pt x="82" y="109"/>
                    </a:cubicBezTo>
                    <a:cubicBezTo>
                      <a:pt x="88" y="103"/>
                      <a:pt x="93" y="95"/>
                      <a:pt x="101" y="91"/>
                    </a:cubicBezTo>
                    <a:cubicBezTo>
                      <a:pt x="109" y="86"/>
                      <a:pt x="121" y="88"/>
                      <a:pt x="128" y="82"/>
                    </a:cubicBezTo>
                    <a:cubicBezTo>
                      <a:pt x="143" y="70"/>
                      <a:pt x="151" y="50"/>
                      <a:pt x="165" y="36"/>
                    </a:cubicBezTo>
                    <a:cubicBezTo>
                      <a:pt x="176" y="3"/>
                      <a:pt x="166" y="13"/>
                      <a:pt x="19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32" name="Group 12"/>
            <p:cNvGrpSpPr>
              <a:grpSpLocks/>
            </p:cNvGrpSpPr>
            <p:nvPr/>
          </p:nvGrpSpPr>
          <p:grpSpPr bwMode="auto">
            <a:xfrm>
              <a:off x="2064" y="300"/>
              <a:ext cx="318" cy="317"/>
              <a:chOff x="2925" y="344"/>
              <a:chExt cx="771" cy="682"/>
            </a:xfrm>
          </p:grpSpPr>
          <p:sp>
            <p:nvSpPr>
              <p:cNvPr id="5133" name="Oval 13"/>
              <p:cNvSpPr>
                <a:spLocks noChangeArrowheads="1"/>
              </p:cNvSpPr>
              <p:nvPr userDrawn="1"/>
            </p:nvSpPr>
            <p:spPr bwMode="auto">
              <a:xfrm>
                <a:off x="2925" y="436"/>
                <a:ext cx="771" cy="590"/>
              </a:xfrm>
              <a:prstGeom prst="ellipse">
                <a:avLst/>
              </a:prstGeom>
              <a:gradFill rotWithShape="1">
                <a:gsLst>
                  <a:gs pos="0">
                    <a:srgbClr val="FF9933">
                      <a:alpha val="89999"/>
                    </a:srgbClr>
                  </a:gs>
                  <a:gs pos="100000">
                    <a:srgbClr val="FF3300"/>
                  </a:gs>
                </a:gsLst>
                <a:path path="rect">
                  <a:fillToRect l="100000" b="100000"/>
                </a:path>
              </a:gradFill>
              <a:ln>
                <a:noFill/>
              </a:ln>
              <a:effectLst>
                <a:prstShdw prst="shdw17" dist="17961" dir="2700000">
                  <a:srgbClr val="FF9933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34" name="Oval 14"/>
              <p:cNvSpPr>
                <a:spLocks noChangeArrowheads="1"/>
              </p:cNvSpPr>
              <p:nvPr userDrawn="1"/>
            </p:nvSpPr>
            <p:spPr bwMode="auto">
              <a:xfrm>
                <a:off x="2971" y="754"/>
                <a:ext cx="45" cy="45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5135" name="Group 15"/>
              <p:cNvGrpSpPr>
                <a:grpSpLocks/>
              </p:cNvGrpSpPr>
              <p:nvPr userDrawn="1"/>
            </p:nvGrpSpPr>
            <p:grpSpPr bwMode="auto">
              <a:xfrm rot="593827">
                <a:off x="3099" y="344"/>
                <a:ext cx="362" cy="317"/>
                <a:chOff x="4315" y="590"/>
                <a:chExt cx="362" cy="363"/>
              </a:xfrm>
            </p:grpSpPr>
            <p:sp>
              <p:nvSpPr>
                <p:cNvPr id="5136" name="AutoShape 16"/>
                <p:cNvSpPr>
                  <a:spLocks noChangeArrowheads="1"/>
                </p:cNvSpPr>
                <p:nvPr userDrawn="1"/>
              </p:nvSpPr>
              <p:spPr bwMode="auto">
                <a:xfrm rot="7252870">
                  <a:off x="4314" y="703"/>
                  <a:ext cx="363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>
                  <a:noFill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137" name="AutoShape 17"/>
                <p:cNvSpPr>
                  <a:spLocks noChangeArrowheads="1"/>
                </p:cNvSpPr>
                <p:nvPr userDrawn="1"/>
              </p:nvSpPr>
              <p:spPr bwMode="auto">
                <a:xfrm rot="1008049">
                  <a:off x="4315" y="702"/>
                  <a:ext cx="362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>
                  <a:noFill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5138" name="Freeform 18"/>
              <p:cNvSpPr>
                <a:spLocks/>
              </p:cNvSpPr>
              <p:nvPr userDrawn="1"/>
            </p:nvSpPr>
            <p:spPr bwMode="auto">
              <a:xfrm>
                <a:off x="3043" y="827"/>
                <a:ext cx="317" cy="154"/>
              </a:xfrm>
              <a:custGeom>
                <a:avLst/>
                <a:gdLst>
                  <a:gd name="T0" fmla="*/ 176 w 317"/>
                  <a:gd name="T1" fmla="*/ 97 h 166"/>
                  <a:gd name="T2" fmla="*/ 314 w 317"/>
                  <a:gd name="T3" fmla="*/ 157 h 166"/>
                  <a:gd name="T4" fmla="*/ 155 w 317"/>
                  <a:gd name="T5" fmla="*/ 148 h 166"/>
                  <a:gd name="T6" fmla="*/ 17 w 317"/>
                  <a:gd name="T7" fmla="*/ 47 h 166"/>
                  <a:gd name="T8" fmla="*/ 55 w 317"/>
                  <a:gd name="T9" fmla="*/ 8 h 166"/>
                  <a:gd name="T10" fmla="*/ 176 w 317"/>
                  <a:gd name="T11" fmla="*/ 9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7" h="166">
                    <a:moveTo>
                      <a:pt x="176" y="97"/>
                    </a:moveTo>
                    <a:cubicBezTo>
                      <a:pt x="219" y="122"/>
                      <a:pt x="317" y="149"/>
                      <a:pt x="314" y="157"/>
                    </a:cubicBezTo>
                    <a:cubicBezTo>
                      <a:pt x="311" y="165"/>
                      <a:pt x="204" y="166"/>
                      <a:pt x="155" y="148"/>
                    </a:cubicBezTo>
                    <a:cubicBezTo>
                      <a:pt x="106" y="130"/>
                      <a:pt x="34" y="70"/>
                      <a:pt x="17" y="47"/>
                    </a:cubicBezTo>
                    <a:cubicBezTo>
                      <a:pt x="0" y="24"/>
                      <a:pt x="29" y="0"/>
                      <a:pt x="55" y="8"/>
                    </a:cubicBezTo>
                    <a:lnTo>
                      <a:pt x="176" y="97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39" name="Group 19"/>
            <p:cNvGrpSpPr>
              <a:grpSpLocks/>
            </p:cNvGrpSpPr>
            <p:nvPr/>
          </p:nvGrpSpPr>
          <p:grpSpPr bwMode="auto">
            <a:xfrm rot="-970572">
              <a:off x="767" y="346"/>
              <a:ext cx="259" cy="226"/>
              <a:chOff x="2925" y="344"/>
              <a:chExt cx="771" cy="682"/>
            </a:xfrm>
          </p:grpSpPr>
          <p:sp>
            <p:nvSpPr>
              <p:cNvPr id="5140" name="Oval 20"/>
              <p:cNvSpPr>
                <a:spLocks noChangeArrowheads="1"/>
              </p:cNvSpPr>
              <p:nvPr userDrawn="1"/>
            </p:nvSpPr>
            <p:spPr bwMode="auto">
              <a:xfrm>
                <a:off x="2925" y="436"/>
                <a:ext cx="771" cy="590"/>
              </a:xfrm>
              <a:prstGeom prst="ellipse">
                <a:avLst/>
              </a:prstGeom>
              <a:gradFill rotWithShape="1">
                <a:gsLst>
                  <a:gs pos="0">
                    <a:srgbClr val="FF9933">
                      <a:alpha val="89999"/>
                    </a:srgbClr>
                  </a:gs>
                  <a:gs pos="100000">
                    <a:srgbClr val="FF3300"/>
                  </a:gs>
                </a:gsLst>
                <a:path path="rect">
                  <a:fillToRect l="100000" b="100000"/>
                </a:path>
              </a:gradFill>
              <a:ln>
                <a:noFill/>
              </a:ln>
              <a:effectLst>
                <a:prstShdw prst="shdw17" dist="17961" dir="2700000">
                  <a:srgbClr val="FF9933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41" name="Oval 21"/>
              <p:cNvSpPr>
                <a:spLocks noChangeArrowheads="1"/>
              </p:cNvSpPr>
              <p:nvPr userDrawn="1"/>
            </p:nvSpPr>
            <p:spPr bwMode="auto">
              <a:xfrm>
                <a:off x="2971" y="754"/>
                <a:ext cx="45" cy="45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5142" name="Group 22"/>
              <p:cNvGrpSpPr>
                <a:grpSpLocks/>
              </p:cNvGrpSpPr>
              <p:nvPr userDrawn="1"/>
            </p:nvGrpSpPr>
            <p:grpSpPr bwMode="auto">
              <a:xfrm rot="593827">
                <a:off x="3099" y="344"/>
                <a:ext cx="362" cy="317"/>
                <a:chOff x="4315" y="590"/>
                <a:chExt cx="362" cy="363"/>
              </a:xfrm>
            </p:grpSpPr>
            <p:sp>
              <p:nvSpPr>
                <p:cNvPr id="5143" name="AutoShape 23"/>
                <p:cNvSpPr>
                  <a:spLocks noChangeArrowheads="1"/>
                </p:cNvSpPr>
                <p:nvPr userDrawn="1"/>
              </p:nvSpPr>
              <p:spPr bwMode="auto">
                <a:xfrm rot="7252870">
                  <a:off x="4314" y="703"/>
                  <a:ext cx="363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>
                  <a:noFill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144" name="AutoShape 24"/>
                <p:cNvSpPr>
                  <a:spLocks noChangeArrowheads="1"/>
                </p:cNvSpPr>
                <p:nvPr userDrawn="1"/>
              </p:nvSpPr>
              <p:spPr bwMode="auto">
                <a:xfrm rot="1008049">
                  <a:off x="4315" y="702"/>
                  <a:ext cx="362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>
                  <a:noFill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5145" name="Freeform 25"/>
              <p:cNvSpPr>
                <a:spLocks/>
              </p:cNvSpPr>
              <p:nvPr userDrawn="1"/>
            </p:nvSpPr>
            <p:spPr bwMode="auto">
              <a:xfrm>
                <a:off x="3043" y="827"/>
                <a:ext cx="317" cy="154"/>
              </a:xfrm>
              <a:custGeom>
                <a:avLst/>
                <a:gdLst>
                  <a:gd name="T0" fmla="*/ 176 w 317"/>
                  <a:gd name="T1" fmla="*/ 97 h 166"/>
                  <a:gd name="T2" fmla="*/ 314 w 317"/>
                  <a:gd name="T3" fmla="*/ 157 h 166"/>
                  <a:gd name="T4" fmla="*/ 155 w 317"/>
                  <a:gd name="T5" fmla="*/ 148 h 166"/>
                  <a:gd name="T6" fmla="*/ 17 w 317"/>
                  <a:gd name="T7" fmla="*/ 47 h 166"/>
                  <a:gd name="T8" fmla="*/ 55 w 317"/>
                  <a:gd name="T9" fmla="*/ 8 h 166"/>
                  <a:gd name="T10" fmla="*/ 176 w 317"/>
                  <a:gd name="T11" fmla="*/ 9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7" h="166">
                    <a:moveTo>
                      <a:pt x="176" y="97"/>
                    </a:moveTo>
                    <a:cubicBezTo>
                      <a:pt x="219" y="122"/>
                      <a:pt x="317" y="149"/>
                      <a:pt x="314" y="157"/>
                    </a:cubicBezTo>
                    <a:cubicBezTo>
                      <a:pt x="311" y="165"/>
                      <a:pt x="204" y="166"/>
                      <a:pt x="155" y="148"/>
                    </a:cubicBezTo>
                    <a:cubicBezTo>
                      <a:pt x="106" y="130"/>
                      <a:pt x="34" y="70"/>
                      <a:pt x="17" y="47"/>
                    </a:cubicBezTo>
                    <a:cubicBezTo>
                      <a:pt x="0" y="24"/>
                      <a:pt x="29" y="0"/>
                      <a:pt x="55" y="8"/>
                    </a:cubicBezTo>
                    <a:lnTo>
                      <a:pt x="176" y="97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46" name="Group 26"/>
            <p:cNvGrpSpPr>
              <a:grpSpLocks/>
            </p:cNvGrpSpPr>
            <p:nvPr/>
          </p:nvGrpSpPr>
          <p:grpSpPr bwMode="auto">
            <a:xfrm rot="12714001">
              <a:off x="1655" y="74"/>
              <a:ext cx="214" cy="226"/>
              <a:chOff x="2925" y="344"/>
              <a:chExt cx="771" cy="682"/>
            </a:xfrm>
          </p:grpSpPr>
          <p:sp>
            <p:nvSpPr>
              <p:cNvPr id="5147" name="Oval 27"/>
              <p:cNvSpPr>
                <a:spLocks noChangeArrowheads="1"/>
              </p:cNvSpPr>
              <p:nvPr userDrawn="1"/>
            </p:nvSpPr>
            <p:spPr bwMode="auto">
              <a:xfrm>
                <a:off x="2925" y="436"/>
                <a:ext cx="771" cy="590"/>
              </a:xfrm>
              <a:prstGeom prst="ellipse">
                <a:avLst/>
              </a:prstGeom>
              <a:gradFill rotWithShape="1">
                <a:gsLst>
                  <a:gs pos="0">
                    <a:srgbClr val="FF9933">
                      <a:alpha val="89999"/>
                    </a:srgbClr>
                  </a:gs>
                  <a:gs pos="100000">
                    <a:srgbClr val="FF3300"/>
                  </a:gs>
                </a:gsLst>
                <a:path path="rect">
                  <a:fillToRect l="100000" b="100000"/>
                </a:path>
              </a:gradFill>
              <a:ln>
                <a:noFill/>
              </a:ln>
              <a:effectLst>
                <a:prstShdw prst="shdw17" dist="17961" dir="2700000">
                  <a:srgbClr val="FF9933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48" name="Oval 28"/>
              <p:cNvSpPr>
                <a:spLocks noChangeArrowheads="1"/>
              </p:cNvSpPr>
              <p:nvPr userDrawn="1"/>
            </p:nvSpPr>
            <p:spPr bwMode="auto">
              <a:xfrm>
                <a:off x="2971" y="754"/>
                <a:ext cx="45" cy="45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5149" name="Group 29"/>
              <p:cNvGrpSpPr>
                <a:grpSpLocks/>
              </p:cNvGrpSpPr>
              <p:nvPr userDrawn="1"/>
            </p:nvGrpSpPr>
            <p:grpSpPr bwMode="auto">
              <a:xfrm rot="593827">
                <a:off x="3099" y="344"/>
                <a:ext cx="362" cy="317"/>
                <a:chOff x="4315" y="590"/>
                <a:chExt cx="362" cy="363"/>
              </a:xfrm>
            </p:grpSpPr>
            <p:sp>
              <p:nvSpPr>
                <p:cNvPr id="5150" name="AutoShape 30"/>
                <p:cNvSpPr>
                  <a:spLocks noChangeArrowheads="1"/>
                </p:cNvSpPr>
                <p:nvPr userDrawn="1"/>
              </p:nvSpPr>
              <p:spPr bwMode="auto">
                <a:xfrm rot="7252870">
                  <a:off x="4314" y="703"/>
                  <a:ext cx="363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>
                  <a:noFill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151" name="AutoShape 31"/>
                <p:cNvSpPr>
                  <a:spLocks noChangeArrowheads="1"/>
                </p:cNvSpPr>
                <p:nvPr userDrawn="1"/>
              </p:nvSpPr>
              <p:spPr bwMode="auto">
                <a:xfrm rot="1008049">
                  <a:off x="4315" y="702"/>
                  <a:ext cx="362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>
                  <a:noFill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5152" name="Freeform 32"/>
              <p:cNvSpPr>
                <a:spLocks/>
              </p:cNvSpPr>
              <p:nvPr userDrawn="1"/>
            </p:nvSpPr>
            <p:spPr bwMode="auto">
              <a:xfrm>
                <a:off x="3043" y="827"/>
                <a:ext cx="317" cy="154"/>
              </a:xfrm>
              <a:custGeom>
                <a:avLst/>
                <a:gdLst>
                  <a:gd name="T0" fmla="*/ 176 w 317"/>
                  <a:gd name="T1" fmla="*/ 97 h 166"/>
                  <a:gd name="T2" fmla="*/ 314 w 317"/>
                  <a:gd name="T3" fmla="*/ 157 h 166"/>
                  <a:gd name="T4" fmla="*/ 155 w 317"/>
                  <a:gd name="T5" fmla="*/ 148 h 166"/>
                  <a:gd name="T6" fmla="*/ 17 w 317"/>
                  <a:gd name="T7" fmla="*/ 47 h 166"/>
                  <a:gd name="T8" fmla="*/ 55 w 317"/>
                  <a:gd name="T9" fmla="*/ 8 h 166"/>
                  <a:gd name="T10" fmla="*/ 176 w 317"/>
                  <a:gd name="T11" fmla="*/ 9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7" h="166">
                    <a:moveTo>
                      <a:pt x="176" y="97"/>
                    </a:moveTo>
                    <a:cubicBezTo>
                      <a:pt x="219" y="122"/>
                      <a:pt x="317" y="149"/>
                      <a:pt x="314" y="157"/>
                    </a:cubicBezTo>
                    <a:cubicBezTo>
                      <a:pt x="311" y="165"/>
                      <a:pt x="204" y="166"/>
                      <a:pt x="155" y="148"/>
                    </a:cubicBezTo>
                    <a:cubicBezTo>
                      <a:pt x="106" y="130"/>
                      <a:pt x="34" y="70"/>
                      <a:pt x="17" y="47"/>
                    </a:cubicBezTo>
                    <a:cubicBezTo>
                      <a:pt x="0" y="24"/>
                      <a:pt x="29" y="0"/>
                      <a:pt x="55" y="8"/>
                    </a:cubicBezTo>
                    <a:lnTo>
                      <a:pt x="176" y="97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53" name="Group 33"/>
            <p:cNvGrpSpPr>
              <a:grpSpLocks/>
            </p:cNvGrpSpPr>
            <p:nvPr/>
          </p:nvGrpSpPr>
          <p:grpSpPr bwMode="auto">
            <a:xfrm rot="790978">
              <a:off x="1565" y="346"/>
              <a:ext cx="226" cy="227"/>
              <a:chOff x="2925" y="344"/>
              <a:chExt cx="771" cy="682"/>
            </a:xfrm>
          </p:grpSpPr>
          <p:sp>
            <p:nvSpPr>
              <p:cNvPr id="5154" name="Oval 34"/>
              <p:cNvSpPr>
                <a:spLocks noChangeArrowheads="1"/>
              </p:cNvSpPr>
              <p:nvPr userDrawn="1"/>
            </p:nvSpPr>
            <p:spPr bwMode="auto">
              <a:xfrm>
                <a:off x="2925" y="436"/>
                <a:ext cx="771" cy="590"/>
              </a:xfrm>
              <a:prstGeom prst="ellipse">
                <a:avLst/>
              </a:prstGeom>
              <a:gradFill rotWithShape="1">
                <a:gsLst>
                  <a:gs pos="0">
                    <a:srgbClr val="FF9933">
                      <a:alpha val="89999"/>
                    </a:srgbClr>
                  </a:gs>
                  <a:gs pos="100000">
                    <a:srgbClr val="FF3300"/>
                  </a:gs>
                </a:gsLst>
                <a:path path="rect">
                  <a:fillToRect l="100000" b="100000"/>
                </a:path>
              </a:gradFill>
              <a:ln>
                <a:noFill/>
              </a:ln>
              <a:effectLst>
                <a:prstShdw prst="shdw17" dist="17961" dir="2700000">
                  <a:srgbClr val="FF9933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55" name="Oval 35"/>
              <p:cNvSpPr>
                <a:spLocks noChangeArrowheads="1"/>
              </p:cNvSpPr>
              <p:nvPr userDrawn="1"/>
            </p:nvSpPr>
            <p:spPr bwMode="auto">
              <a:xfrm>
                <a:off x="2971" y="754"/>
                <a:ext cx="45" cy="45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5156" name="Group 36"/>
              <p:cNvGrpSpPr>
                <a:grpSpLocks/>
              </p:cNvGrpSpPr>
              <p:nvPr userDrawn="1"/>
            </p:nvGrpSpPr>
            <p:grpSpPr bwMode="auto">
              <a:xfrm rot="593827">
                <a:off x="3099" y="344"/>
                <a:ext cx="362" cy="317"/>
                <a:chOff x="4315" y="590"/>
                <a:chExt cx="362" cy="363"/>
              </a:xfrm>
            </p:grpSpPr>
            <p:sp>
              <p:nvSpPr>
                <p:cNvPr id="5157" name="AutoShape 37"/>
                <p:cNvSpPr>
                  <a:spLocks noChangeArrowheads="1"/>
                </p:cNvSpPr>
                <p:nvPr userDrawn="1"/>
              </p:nvSpPr>
              <p:spPr bwMode="auto">
                <a:xfrm rot="7252870">
                  <a:off x="4314" y="703"/>
                  <a:ext cx="363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>
                  <a:noFill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158" name="AutoShape 38"/>
                <p:cNvSpPr>
                  <a:spLocks noChangeArrowheads="1"/>
                </p:cNvSpPr>
                <p:nvPr userDrawn="1"/>
              </p:nvSpPr>
              <p:spPr bwMode="auto">
                <a:xfrm rot="1008049">
                  <a:off x="4315" y="702"/>
                  <a:ext cx="362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>
                  <a:noFill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5159" name="Freeform 39"/>
              <p:cNvSpPr>
                <a:spLocks/>
              </p:cNvSpPr>
              <p:nvPr userDrawn="1"/>
            </p:nvSpPr>
            <p:spPr bwMode="auto">
              <a:xfrm>
                <a:off x="3043" y="827"/>
                <a:ext cx="317" cy="154"/>
              </a:xfrm>
              <a:custGeom>
                <a:avLst/>
                <a:gdLst>
                  <a:gd name="T0" fmla="*/ 176 w 317"/>
                  <a:gd name="T1" fmla="*/ 97 h 166"/>
                  <a:gd name="T2" fmla="*/ 314 w 317"/>
                  <a:gd name="T3" fmla="*/ 157 h 166"/>
                  <a:gd name="T4" fmla="*/ 155 w 317"/>
                  <a:gd name="T5" fmla="*/ 148 h 166"/>
                  <a:gd name="T6" fmla="*/ 17 w 317"/>
                  <a:gd name="T7" fmla="*/ 47 h 166"/>
                  <a:gd name="T8" fmla="*/ 55 w 317"/>
                  <a:gd name="T9" fmla="*/ 8 h 166"/>
                  <a:gd name="T10" fmla="*/ 176 w 317"/>
                  <a:gd name="T11" fmla="*/ 9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7" h="166">
                    <a:moveTo>
                      <a:pt x="176" y="97"/>
                    </a:moveTo>
                    <a:cubicBezTo>
                      <a:pt x="219" y="122"/>
                      <a:pt x="317" y="149"/>
                      <a:pt x="314" y="157"/>
                    </a:cubicBezTo>
                    <a:cubicBezTo>
                      <a:pt x="311" y="165"/>
                      <a:pt x="204" y="166"/>
                      <a:pt x="155" y="148"/>
                    </a:cubicBezTo>
                    <a:cubicBezTo>
                      <a:pt x="106" y="130"/>
                      <a:pt x="34" y="70"/>
                      <a:pt x="17" y="47"/>
                    </a:cubicBezTo>
                    <a:cubicBezTo>
                      <a:pt x="0" y="24"/>
                      <a:pt x="29" y="0"/>
                      <a:pt x="55" y="8"/>
                    </a:cubicBezTo>
                    <a:lnTo>
                      <a:pt x="176" y="97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60" name="Group 40"/>
            <p:cNvGrpSpPr>
              <a:grpSpLocks/>
            </p:cNvGrpSpPr>
            <p:nvPr/>
          </p:nvGrpSpPr>
          <p:grpSpPr bwMode="auto">
            <a:xfrm>
              <a:off x="204" y="346"/>
              <a:ext cx="318" cy="272"/>
              <a:chOff x="2925" y="344"/>
              <a:chExt cx="771" cy="682"/>
            </a:xfrm>
          </p:grpSpPr>
          <p:sp>
            <p:nvSpPr>
              <p:cNvPr id="5161" name="Oval 41"/>
              <p:cNvSpPr>
                <a:spLocks noChangeArrowheads="1"/>
              </p:cNvSpPr>
              <p:nvPr userDrawn="1"/>
            </p:nvSpPr>
            <p:spPr bwMode="auto">
              <a:xfrm>
                <a:off x="2925" y="436"/>
                <a:ext cx="771" cy="590"/>
              </a:xfrm>
              <a:prstGeom prst="ellipse">
                <a:avLst/>
              </a:prstGeom>
              <a:gradFill rotWithShape="1">
                <a:gsLst>
                  <a:gs pos="0">
                    <a:srgbClr val="FF9933">
                      <a:alpha val="89999"/>
                    </a:srgbClr>
                  </a:gs>
                  <a:gs pos="100000">
                    <a:srgbClr val="FF3300"/>
                  </a:gs>
                </a:gsLst>
                <a:path path="rect">
                  <a:fillToRect l="100000" b="100000"/>
                </a:path>
              </a:gradFill>
              <a:ln>
                <a:noFill/>
              </a:ln>
              <a:effectLst>
                <a:prstShdw prst="shdw17" dist="17961" dir="2700000">
                  <a:srgbClr val="FF9933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62" name="Oval 42"/>
              <p:cNvSpPr>
                <a:spLocks noChangeArrowheads="1"/>
              </p:cNvSpPr>
              <p:nvPr userDrawn="1"/>
            </p:nvSpPr>
            <p:spPr bwMode="auto">
              <a:xfrm>
                <a:off x="2971" y="754"/>
                <a:ext cx="45" cy="45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5163" name="Group 43"/>
              <p:cNvGrpSpPr>
                <a:grpSpLocks/>
              </p:cNvGrpSpPr>
              <p:nvPr userDrawn="1"/>
            </p:nvGrpSpPr>
            <p:grpSpPr bwMode="auto">
              <a:xfrm rot="593827">
                <a:off x="3099" y="344"/>
                <a:ext cx="362" cy="317"/>
                <a:chOff x="4315" y="590"/>
                <a:chExt cx="362" cy="363"/>
              </a:xfrm>
            </p:grpSpPr>
            <p:sp>
              <p:nvSpPr>
                <p:cNvPr id="5164" name="AutoShape 44"/>
                <p:cNvSpPr>
                  <a:spLocks noChangeArrowheads="1"/>
                </p:cNvSpPr>
                <p:nvPr userDrawn="1"/>
              </p:nvSpPr>
              <p:spPr bwMode="auto">
                <a:xfrm rot="7252870">
                  <a:off x="4314" y="703"/>
                  <a:ext cx="363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>
                  <a:noFill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165" name="AutoShape 45"/>
                <p:cNvSpPr>
                  <a:spLocks noChangeArrowheads="1"/>
                </p:cNvSpPr>
                <p:nvPr userDrawn="1"/>
              </p:nvSpPr>
              <p:spPr bwMode="auto">
                <a:xfrm rot="1008049">
                  <a:off x="4315" y="702"/>
                  <a:ext cx="362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>
                  <a:noFill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5166" name="Freeform 46"/>
              <p:cNvSpPr>
                <a:spLocks/>
              </p:cNvSpPr>
              <p:nvPr userDrawn="1"/>
            </p:nvSpPr>
            <p:spPr bwMode="auto">
              <a:xfrm>
                <a:off x="3043" y="827"/>
                <a:ext cx="317" cy="154"/>
              </a:xfrm>
              <a:custGeom>
                <a:avLst/>
                <a:gdLst>
                  <a:gd name="T0" fmla="*/ 176 w 317"/>
                  <a:gd name="T1" fmla="*/ 97 h 166"/>
                  <a:gd name="T2" fmla="*/ 314 w 317"/>
                  <a:gd name="T3" fmla="*/ 157 h 166"/>
                  <a:gd name="T4" fmla="*/ 155 w 317"/>
                  <a:gd name="T5" fmla="*/ 148 h 166"/>
                  <a:gd name="T6" fmla="*/ 17 w 317"/>
                  <a:gd name="T7" fmla="*/ 47 h 166"/>
                  <a:gd name="T8" fmla="*/ 55 w 317"/>
                  <a:gd name="T9" fmla="*/ 8 h 166"/>
                  <a:gd name="T10" fmla="*/ 176 w 317"/>
                  <a:gd name="T11" fmla="*/ 9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7" h="166">
                    <a:moveTo>
                      <a:pt x="176" y="97"/>
                    </a:moveTo>
                    <a:cubicBezTo>
                      <a:pt x="219" y="122"/>
                      <a:pt x="317" y="149"/>
                      <a:pt x="314" y="157"/>
                    </a:cubicBezTo>
                    <a:cubicBezTo>
                      <a:pt x="311" y="165"/>
                      <a:pt x="204" y="166"/>
                      <a:pt x="155" y="148"/>
                    </a:cubicBezTo>
                    <a:cubicBezTo>
                      <a:pt x="106" y="130"/>
                      <a:pt x="34" y="70"/>
                      <a:pt x="17" y="47"/>
                    </a:cubicBezTo>
                    <a:cubicBezTo>
                      <a:pt x="0" y="24"/>
                      <a:pt x="29" y="0"/>
                      <a:pt x="55" y="8"/>
                    </a:cubicBezTo>
                    <a:lnTo>
                      <a:pt x="176" y="97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67" name="Group 47"/>
            <p:cNvGrpSpPr>
              <a:grpSpLocks/>
            </p:cNvGrpSpPr>
            <p:nvPr/>
          </p:nvGrpSpPr>
          <p:grpSpPr bwMode="auto">
            <a:xfrm rot="-811699">
              <a:off x="1519" y="709"/>
              <a:ext cx="318" cy="272"/>
              <a:chOff x="2925" y="344"/>
              <a:chExt cx="771" cy="682"/>
            </a:xfrm>
          </p:grpSpPr>
          <p:sp>
            <p:nvSpPr>
              <p:cNvPr id="5168" name="Oval 48"/>
              <p:cNvSpPr>
                <a:spLocks noChangeArrowheads="1"/>
              </p:cNvSpPr>
              <p:nvPr userDrawn="1"/>
            </p:nvSpPr>
            <p:spPr bwMode="auto">
              <a:xfrm>
                <a:off x="2925" y="436"/>
                <a:ext cx="771" cy="590"/>
              </a:xfrm>
              <a:prstGeom prst="ellipse">
                <a:avLst/>
              </a:prstGeom>
              <a:gradFill rotWithShape="1">
                <a:gsLst>
                  <a:gs pos="0">
                    <a:srgbClr val="FF9933">
                      <a:alpha val="89999"/>
                    </a:srgbClr>
                  </a:gs>
                  <a:gs pos="100000">
                    <a:srgbClr val="FF3300"/>
                  </a:gs>
                </a:gsLst>
                <a:path path="rect">
                  <a:fillToRect l="100000" b="100000"/>
                </a:path>
              </a:gradFill>
              <a:ln>
                <a:noFill/>
              </a:ln>
              <a:effectLst>
                <a:prstShdw prst="shdw17" dist="17961" dir="2700000">
                  <a:srgbClr val="FF9933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69" name="Oval 49"/>
              <p:cNvSpPr>
                <a:spLocks noChangeArrowheads="1"/>
              </p:cNvSpPr>
              <p:nvPr userDrawn="1"/>
            </p:nvSpPr>
            <p:spPr bwMode="auto">
              <a:xfrm>
                <a:off x="2971" y="754"/>
                <a:ext cx="45" cy="45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5170" name="Group 50"/>
              <p:cNvGrpSpPr>
                <a:grpSpLocks/>
              </p:cNvGrpSpPr>
              <p:nvPr userDrawn="1"/>
            </p:nvGrpSpPr>
            <p:grpSpPr bwMode="auto">
              <a:xfrm rot="593827">
                <a:off x="3099" y="344"/>
                <a:ext cx="362" cy="317"/>
                <a:chOff x="4315" y="590"/>
                <a:chExt cx="362" cy="363"/>
              </a:xfrm>
            </p:grpSpPr>
            <p:sp>
              <p:nvSpPr>
                <p:cNvPr id="5171" name="AutoShape 51"/>
                <p:cNvSpPr>
                  <a:spLocks noChangeArrowheads="1"/>
                </p:cNvSpPr>
                <p:nvPr userDrawn="1"/>
              </p:nvSpPr>
              <p:spPr bwMode="auto">
                <a:xfrm rot="7252870">
                  <a:off x="4314" y="703"/>
                  <a:ext cx="363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>
                  <a:noFill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172" name="AutoShape 52"/>
                <p:cNvSpPr>
                  <a:spLocks noChangeArrowheads="1"/>
                </p:cNvSpPr>
                <p:nvPr userDrawn="1"/>
              </p:nvSpPr>
              <p:spPr bwMode="auto">
                <a:xfrm rot="1008049">
                  <a:off x="4315" y="702"/>
                  <a:ext cx="362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>
                  <a:noFill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5173" name="Freeform 53"/>
              <p:cNvSpPr>
                <a:spLocks/>
              </p:cNvSpPr>
              <p:nvPr userDrawn="1"/>
            </p:nvSpPr>
            <p:spPr bwMode="auto">
              <a:xfrm>
                <a:off x="3043" y="827"/>
                <a:ext cx="317" cy="154"/>
              </a:xfrm>
              <a:custGeom>
                <a:avLst/>
                <a:gdLst>
                  <a:gd name="T0" fmla="*/ 176 w 317"/>
                  <a:gd name="T1" fmla="*/ 97 h 166"/>
                  <a:gd name="T2" fmla="*/ 314 w 317"/>
                  <a:gd name="T3" fmla="*/ 157 h 166"/>
                  <a:gd name="T4" fmla="*/ 155 w 317"/>
                  <a:gd name="T5" fmla="*/ 148 h 166"/>
                  <a:gd name="T6" fmla="*/ 17 w 317"/>
                  <a:gd name="T7" fmla="*/ 47 h 166"/>
                  <a:gd name="T8" fmla="*/ 55 w 317"/>
                  <a:gd name="T9" fmla="*/ 8 h 166"/>
                  <a:gd name="T10" fmla="*/ 176 w 317"/>
                  <a:gd name="T11" fmla="*/ 9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7" h="166">
                    <a:moveTo>
                      <a:pt x="176" y="97"/>
                    </a:moveTo>
                    <a:cubicBezTo>
                      <a:pt x="219" y="122"/>
                      <a:pt x="317" y="149"/>
                      <a:pt x="314" y="157"/>
                    </a:cubicBezTo>
                    <a:cubicBezTo>
                      <a:pt x="311" y="165"/>
                      <a:pt x="204" y="166"/>
                      <a:pt x="155" y="148"/>
                    </a:cubicBezTo>
                    <a:cubicBezTo>
                      <a:pt x="106" y="130"/>
                      <a:pt x="34" y="70"/>
                      <a:pt x="17" y="47"/>
                    </a:cubicBezTo>
                    <a:cubicBezTo>
                      <a:pt x="0" y="24"/>
                      <a:pt x="29" y="0"/>
                      <a:pt x="55" y="8"/>
                    </a:cubicBezTo>
                    <a:lnTo>
                      <a:pt x="176" y="97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74" name="Group 54"/>
            <p:cNvGrpSpPr>
              <a:grpSpLocks/>
            </p:cNvGrpSpPr>
            <p:nvPr/>
          </p:nvGrpSpPr>
          <p:grpSpPr bwMode="auto">
            <a:xfrm>
              <a:off x="1111" y="210"/>
              <a:ext cx="227" cy="182"/>
              <a:chOff x="2925" y="344"/>
              <a:chExt cx="771" cy="682"/>
            </a:xfrm>
          </p:grpSpPr>
          <p:sp>
            <p:nvSpPr>
              <p:cNvPr id="5175" name="Oval 55"/>
              <p:cNvSpPr>
                <a:spLocks noChangeArrowheads="1"/>
              </p:cNvSpPr>
              <p:nvPr userDrawn="1"/>
            </p:nvSpPr>
            <p:spPr bwMode="auto">
              <a:xfrm>
                <a:off x="2925" y="436"/>
                <a:ext cx="771" cy="590"/>
              </a:xfrm>
              <a:prstGeom prst="ellipse">
                <a:avLst/>
              </a:prstGeom>
              <a:gradFill rotWithShape="1">
                <a:gsLst>
                  <a:gs pos="0">
                    <a:srgbClr val="FF9933">
                      <a:alpha val="89999"/>
                    </a:srgbClr>
                  </a:gs>
                  <a:gs pos="100000">
                    <a:srgbClr val="FF3300"/>
                  </a:gs>
                </a:gsLst>
                <a:path path="rect">
                  <a:fillToRect l="100000" b="100000"/>
                </a:path>
              </a:gradFill>
              <a:ln>
                <a:noFill/>
              </a:ln>
              <a:effectLst>
                <a:prstShdw prst="shdw17" dist="17961" dir="2700000">
                  <a:srgbClr val="FF9933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76" name="Oval 56"/>
              <p:cNvSpPr>
                <a:spLocks noChangeArrowheads="1"/>
              </p:cNvSpPr>
              <p:nvPr userDrawn="1"/>
            </p:nvSpPr>
            <p:spPr bwMode="auto">
              <a:xfrm>
                <a:off x="2971" y="754"/>
                <a:ext cx="45" cy="45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5177" name="Group 57"/>
              <p:cNvGrpSpPr>
                <a:grpSpLocks/>
              </p:cNvGrpSpPr>
              <p:nvPr userDrawn="1"/>
            </p:nvGrpSpPr>
            <p:grpSpPr bwMode="auto">
              <a:xfrm rot="593827">
                <a:off x="3099" y="344"/>
                <a:ext cx="362" cy="317"/>
                <a:chOff x="4315" y="590"/>
                <a:chExt cx="362" cy="363"/>
              </a:xfrm>
            </p:grpSpPr>
            <p:sp>
              <p:nvSpPr>
                <p:cNvPr id="5178" name="AutoShape 58"/>
                <p:cNvSpPr>
                  <a:spLocks noChangeArrowheads="1"/>
                </p:cNvSpPr>
                <p:nvPr userDrawn="1"/>
              </p:nvSpPr>
              <p:spPr bwMode="auto">
                <a:xfrm rot="7252870">
                  <a:off x="4314" y="703"/>
                  <a:ext cx="363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>
                  <a:noFill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179" name="AutoShape 59"/>
                <p:cNvSpPr>
                  <a:spLocks noChangeArrowheads="1"/>
                </p:cNvSpPr>
                <p:nvPr userDrawn="1"/>
              </p:nvSpPr>
              <p:spPr bwMode="auto">
                <a:xfrm rot="1008049">
                  <a:off x="4315" y="702"/>
                  <a:ext cx="362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8000"/>
                </a:solidFill>
                <a:ln>
                  <a:noFill/>
                </a:ln>
                <a:effectLst>
                  <a:prstShdw prst="shdw17" dist="17961" dir="2700000">
                    <a:srgbClr val="008000">
                      <a:gamma/>
                      <a:shade val="60000"/>
                      <a:invGamma/>
                    </a:srgbClr>
                  </a:prst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5180" name="Freeform 60"/>
              <p:cNvSpPr>
                <a:spLocks/>
              </p:cNvSpPr>
              <p:nvPr userDrawn="1"/>
            </p:nvSpPr>
            <p:spPr bwMode="auto">
              <a:xfrm>
                <a:off x="3043" y="827"/>
                <a:ext cx="317" cy="154"/>
              </a:xfrm>
              <a:custGeom>
                <a:avLst/>
                <a:gdLst>
                  <a:gd name="T0" fmla="*/ 176 w 317"/>
                  <a:gd name="T1" fmla="*/ 97 h 166"/>
                  <a:gd name="T2" fmla="*/ 314 w 317"/>
                  <a:gd name="T3" fmla="*/ 157 h 166"/>
                  <a:gd name="T4" fmla="*/ 155 w 317"/>
                  <a:gd name="T5" fmla="*/ 148 h 166"/>
                  <a:gd name="T6" fmla="*/ 17 w 317"/>
                  <a:gd name="T7" fmla="*/ 47 h 166"/>
                  <a:gd name="T8" fmla="*/ 55 w 317"/>
                  <a:gd name="T9" fmla="*/ 8 h 166"/>
                  <a:gd name="T10" fmla="*/ 176 w 317"/>
                  <a:gd name="T11" fmla="*/ 9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7" h="166">
                    <a:moveTo>
                      <a:pt x="176" y="97"/>
                    </a:moveTo>
                    <a:cubicBezTo>
                      <a:pt x="219" y="122"/>
                      <a:pt x="317" y="149"/>
                      <a:pt x="314" y="157"/>
                    </a:cubicBezTo>
                    <a:cubicBezTo>
                      <a:pt x="311" y="165"/>
                      <a:pt x="204" y="166"/>
                      <a:pt x="155" y="148"/>
                    </a:cubicBezTo>
                    <a:cubicBezTo>
                      <a:pt x="106" y="130"/>
                      <a:pt x="34" y="70"/>
                      <a:pt x="17" y="47"/>
                    </a:cubicBezTo>
                    <a:cubicBezTo>
                      <a:pt x="0" y="24"/>
                      <a:pt x="29" y="0"/>
                      <a:pt x="55" y="8"/>
                    </a:cubicBezTo>
                    <a:lnTo>
                      <a:pt x="176" y="97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81" name="Group 61"/>
            <p:cNvGrpSpPr>
              <a:grpSpLocks/>
            </p:cNvGrpSpPr>
            <p:nvPr/>
          </p:nvGrpSpPr>
          <p:grpSpPr bwMode="auto">
            <a:xfrm rot="16200000">
              <a:off x="1812" y="416"/>
              <a:ext cx="264" cy="213"/>
              <a:chOff x="3969" y="935"/>
              <a:chExt cx="264" cy="213"/>
            </a:xfrm>
          </p:grpSpPr>
          <p:sp>
            <p:nvSpPr>
              <p:cNvPr id="5182" name="AutoShape 62"/>
              <p:cNvSpPr>
                <a:spLocks noChangeArrowheads="1"/>
              </p:cNvSpPr>
              <p:nvPr userDrawn="1"/>
            </p:nvSpPr>
            <p:spPr bwMode="auto">
              <a:xfrm rot="3372128">
                <a:off x="4007" y="952"/>
                <a:ext cx="158" cy="233"/>
              </a:xfrm>
              <a:custGeom>
                <a:avLst/>
                <a:gdLst>
                  <a:gd name="T0" fmla="*/ 10860 w 21600"/>
                  <a:gd name="T1" fmla="*/ 2187 h 21600"/>
                  <a:gd name="T2" fmla="*/ 2928 w 21600"/>
                  <a:gd name="T3" fmla="*/ 10800 h 21600"/>
                  <a:gd name="T4" fmla="*/ 10860 w 21600"/>
                  <a:gd name="T5" fmla="*/ 21600 h 21600"/>
                  <a:gd name="T6" fmla="*/ 18672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7 w 21600"/>
                  <a:gd name="T13" fmla="*/ 2277 h 21600"/>
                  <a:gd name="T14" fmla="*/ 16557 w 21600"/>
                  <a:gd name="T15" fmla="*/ 1367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alpha val="39999"/>
                    </a:srgbClr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path path="rect">
                  <a:fillToRect t="100000" r="10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83" name="Freeform 63"/>
              <p:cNvSpPr>
                <a:spLocks/>
              </p:cNvSpPr>
              <p:nvPr userDrawn="1"/>
            </p:nvSpPr>
            <p:spPr bwMode="auto">
              <a:xfrm>
                <a:off x="4011" y="935"/>
                <a:ext cx="222" cy="190"/>
              </a:xfrm>
              <a:custGeom>
                <a:avLst/>
                <a:gdLst>
                  <a:gd name="T0" fmla="*/ 0 w 192"/>
                  <a:gd name="T1" fmla="*/ 146 h 146"/>
                  <a:gd name="T2" fmla="*/ 82 w 192"/>
                  <a:gd name="T3" fmla="*/ 109 h 146"/>
                  <a:gd name="T4" fmla="*/ 101 w 192"/>
                  <a:gd name="T5" fmla="*/ 91 h 146"/>
                  <a:gd name="T6" fmla="*/ 128 w 192"/>
                  <a:gd name="T7" fmla="*/ 82 h 146"/>
                  <a:gd name="T8" fmla="*/ 165 w 192"/>
                  <a:gd name="T9" fmla="*/ 36 h 146"/>
                  <a:gd name="T10" fmla="*/ 192 w 192"/>
                  <a:gd name="T11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2" h="146">
                    <a:moveTo>
                      <a:pt x="0" y="146"/>
                    </a:moveTo>
                    <a:cubicBezTo>
                      <a:pt x="27" y="128"/>
                      <a:pt x="52" y="120"/>
                      <a:pt x="82" y="109"/>
                    </a:cubicBezTo>
                    <a:cubicBezTo>
                      <a:pt x="88" y="103"/>
                      <a:pt x="93" y="95"/>
                      <a:pt x="101" y="91"/>
                    </a:cubicBezTo>
                    <a:cubicBezTo>
                      <a:pt x="109" y="86"/>
                      <a:pt x="121" y="88"/>
                      <a:pt x="128" y="82"/>
                    </a:cubicBezTo>
                    <a:cubicBezTo>
                      <a:pt x="143" y="70"/>
                      <a:pt x="151" y="50"/>
                      <a:pt x="165" y="36"/>
                    </a:cubicBezTo>
                    <a:cubicBezTo>
                      <a:pt x="176" y="3"/>
                      <a:pt x="166" y="13"/>
                      <a:pt x="19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184" name="Group 64"/>
            <p:cNvGrpSpPr>
              <a:grpSpLocks/>
            </p:cNvGrpSpPr>
            <p:nvPr/>
          </p:nvGrpSpPr>
          <p:grpSpPr bwMode="auto">
            <a:xfrm rot="11798690">
              <a:off x="569" y="140"/>
              <a:ext cx="270" cy="206"/>
              <a:chOff x="2830" y="848"/>
              <a:chExt cx="270" cy="206"/>
            </a:xfrm>
          </p:grpSpPr>
          <p:sp>
            <p:nvSpPr>
              <p:cNvPr id="5185" name="AutoShape 65"/>
              <p:cNvSpPr>
                <a:spLocks noChangeArrowheads="1"/>
              </p:cNvSpPr>
              <p:nvPr userDrawn="1"/>
            </p:nvSpPr>
            <p:spPr bwMode="auto">
              <a:xfrm rot="3981853">
                <a:off x="2868" y="858"/>
                <a:ext cx="158" cy="233"/>
              </a:xfrm>
              <a:custGeom>
                <a:avLst/>
                <a:gdLst>
                  <a:gd name="T0" fmla="*/ 10860 w 21600"/>
                  <a:gd name="T1" fmla="*/ 2187 h 21600"/>
                  <a:gd name="T2" fmla="*/ 2928 w 21600"/>
                  <a:gd name="T3" fmla="*/ 10800 h 21600"/>
                  <a:gd name="T4" fmla="*/ 10860 w 21600"/>
                  <a:gd name="T5" fmla="*/ 21600 h 21600"/>
                  <a:gd name="T6" fmla="*/ 18672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7 w 21600"/>
                  <a:gd name="T13" fmla="*/ 2277 h 21600"/>
                  <a:gd name="T14" fmla="*/ 16557 w 21600"/>
                  <a:gd name="T15" fmla="*/ 1367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86" name="Freeform 66"/>
              <p:cNvSpPr>
                <a:spLocks/>
              </p:cNvSpPr>
              <p:nvPr userDrawn="1"/>
            </p:nvSpPr>
            <p:spPr bwMode="auto">
              <a:xfrm rot="609725">
                <a:off x="2878" y="848"/>
                <a:ext cx="222" cy="190"/>
              </a:xfrm>
              <a:custGeom>
                <a:avLst/>
                <a:gdLst>
                  <a:gd name="T0" fmla="*/ 0 w 192"/>
                  <a:gd name="T1" fmla="*/ 146 h 146"/>
                  <a:gd name="T2" fmla="*/ 82 w 192"/>
                  <a:gd name="T3" fmla="*/ 109 h 146"/>
                  <a:gd name="T4" fmla="*/ 101 w 192"/>
                  <a:gd name="T5" fmla="*/ 91 h 146"/>
                  <a:gd name="T6" fmla="*/ 128 w 192"/>
                  <a:gd name="T7" fmla="*/ 82 h 146"/>
                  <a:gd name="T8" fmla="*/ 165 w 192"/>
                  <a:gd name="T9" fmla="*/ 36 h 146"/>
                  <a:gd name="T10" fmla="*/ 192 w 192"/>
                  <a:gd name="T11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2" h="146">
                    <a:moveTo>
                      <a:pt x="0" y="146"/>
                    </a:moveTo>
                    <a:cubicBezTo>
                      <a:pt x="27" y="128"/>
                      <a:pt x="52" y="120"/>
                      <a:pt x="82" y="109"/>
                    </a:cubicBezTo>
                    <a:cubicBezTo>
                      <a:pt x="88" y="103"/>
                      <a:pt x="93" y="95"/>
                      <a:pt x="101" y="91"/>
                    </a:cubicBezTo>
                    <a:cubicBezTo>
                      <a:pt x="109" y="86"/>
                      <a:pt x="121" y="88"/>
                      <a:pt x="128" y="82"/>
                    </a:cubicBezTo>
                    <a:cubicBezTo>
                      <a:pt x="143" y="70"/>
                      <a:pt x="151" y="50"/>
                      <a:pt x="165" y="36"/>
                    </a:cubicBezTo>
                    <a:cubicBezTo>
                      <a:pt x="176" y="3"/>
                      <a:pt x="166" y="13"/>
                      <a:pt x="19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5187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188" name="Rectangle 6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5189" name="Rectangle 69"/>
          <p:cNvSpPr>
            <a:spLocks noGrp="1" noChangeArrowheads="1"/>
          </p:cNvSpPr>
          <p:nvPr>
            <p:ph type="dt" sz="half" idx="2"/>
          </p:nvPr>
        </p:nvSpPr>
        <p:spPr>
          <a:xfrm>
            <a:off x="468313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190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191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A9A04B2-B6B0-4210-B852-2E70662842CB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5192" name="Group 72"/>
          <p:cNvGrpSpPr>
            <a:grpSpLocks/>
          </p:cNvGrpSpPr>
          <p:nvPr/>
        </p:nvGrpSpPr>
        <p:grpSpPr bwMode="auto">
          <a:xfrm rot="-948425">
            <a:off x="8101013" y="5668963"/>
            <a:ext cx="719137" cy="720725"/>
            <a:chOff x="2925" y="344"/>
            <a:chExt cx="771" cy="682"/>
          </a:xfrm>
        </p:grpSpPr>
        <p:sp>
          <p:nvSpPr>
            <p:cNvPr id="5193" name="Oval 73"/>
            <p:cNvSpPr>
              <a:spLocks noChangeArrowheads="1"/>
            </p:cNvSpPr>
            <p:nvPr userDrawn="1"/>
          </p:nvSpPr>
          <p:spPr bwMode="auto">
            <a:xfrm>
              <a:off x="2925" y="436"/>
              <a:ext cx="771" cy="590"/>
            </a:xfrm>
            <a:prstGeom prst="ellipse">
              <a:avLst/>
            </a:prstGeom>
            <a:gradFill rotWithShape="1">
              <a:gsLst>
                <a:gs pos="0">
                  <a:srgbClr val="FF9933">
                    <a:alpha val="89999"/>
                  </a:srgbClr>
                </a:gs>
                <a:gs pos="100000">
                  <a:srgbClr val="FF3300"/>
                </a:gs>
              </a:gsLst>
              <a:path path="rect">
                <a:fillToRect l="100000" b="100000"/>
              </a:path>
            </a:gradFill>
            <a:ln>
              <a:noFill/>
            </a:ln>
            <a:effectLst>
              <a:prstShdw prst="shdw17" dist="17961" dir="2700000">
                <a:srgbClr val="FF993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94" name="Oval 74"/>
            <p:cNvSpPr>
              <a:spLocks noChangeArrowheads="1"/>
            </p:cNvSpPr>
            <p:nvPr userDrawn="1"/>
          </p:nvSpPr>
          <p:spPr bwMode="auto">
            <a:xfrm>
              <a:off x="2971" y="754"/>
              <a:ext cx="45" cy="45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5195" name="Group 75"/>
            <p:cNvGrpSpPr>
              <a:grpSpLocks/>
            </p:cNvGrpSpPr>
            <p:nvPr userDrawn="1"/>
          </p:nvGrpSpPr>
          <p:grpSpPr bwMode="auto">
            <a:xfrm rot="593827">
              <a:off x="3099" y="344"/>
              <a:ext cx="362" cy="317"/>
              <a:chOff x="4315" y="590"/>
              <a:chExt cx="362" cy="363"/>
            </a:xfrm>
          </p:grpSpPr>
          <p:sp>
            <p:nvSpPr>
              <p:cNvPr id="5196" name="AutoShape 76"/>
              <p:cNvSpPr>
                <a:spLocks noChangeArrowheads="1"/>
              </p:cNvSpPr>
              <p:nvPr userDrawn="1"/>
            </p:nvSpPr>
            <p:spPr bwMode="auto">
              <a:xfrm rot="7252870">
                <a:off x="4314" y="703"/>
                <a:ext cx="363" cy="138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>
                <a:noFill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97" name="AutoShape 77"/>
              <p:cNvSpPr>
                <a:spLocks noChangeArrowheads="1"/>
              </p:cNvSpPr>
              <p:nvPr userDrawn="1"/>
            </p:nvSpPr>
            <p:spPr bwMode="auto">
              <a:xfrm rot="1008049">
                <a:off x="4315" y="702"/>
                <a:ext cx="362" cy="139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>
                <a:noFill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198" name="Freeform 78"/>
            <p:cNvSpPr>
              <a:spLocks/>
            </p:cNvSpPr>
            <p:nvPr userDrawn="1"/>
          </p:nvSpPr>
          <p:spPr bwMode="auto">
            <a:xfrm>
              <a:off x="3043" y="827"/>
              <a:ext cx="317" cy="154"/>
            </a:xfrm>
            <a:custGeom>
              <a:avLst/>
              <a:gdLst>
                <a:gd name="T0" fmla="*/ 176 w 317"/>
                <a:gd name="T1" fmla="*/ 97 h 166"/>
                <a:gd name="T2" fmla="*/ 314 w 317"/>
                <a:gd name="T3" fmla="*/ 157 h 166"/>
                <a:gd name="T4" fmla="*/ 155 w 317"/>
                <a:gd name="T5" fmla="*/ 148 h 166"/>
                <a:gd name="T6" fmla="*/ 17 w 317"/>
                <a:gd name="T7" fmla="*/ 47 h 166"/>
                <a:gd name="T8" fmla="*/ 55 w 317"/>
                <a:gd name="T9" fmla="*/ 8 h 166"/>
                <a:gd name="T10" fmla="*/ 176 w 317"/>
                <a:gd name="T11" fmla="*/ 9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7" h="166">
                  <a:moveTo>
                    <a:pt x="176" y="97"/>
                  </a:moveTo>
                  <a:cubicBezTo>
                    <a:pt x="219" y="122"/>
                    <a:pt x="317" y="149"/>
                    <a:pt x="314" y="157"/>
                  </a:cubicBezTo>
                  <a:cubicBezTo>
                    <a:pt x="311" y="165"/>
                    <a:pt x="204" y="166"/>
                    <a:pt x="155" y="148"/>
                  </a:cubicBezTo>
                  <a:cubicBezTo>
                    <a:pt x="106" y="130"/>
                    <a:pt x="34" y="70"/>
                    <a:pt x="17" y="47"/>
                  </a:cubicBezTo>
                  <a:cubicBezTo>
                    <a:pt x="0" y="24"/>
                    <a:pt x="29" y="0"/>
                    <a:pt x="55" y="8"/>
                  </a:cubicBezTo>
                  <a:lnTo>
                    <a:pt x="176" y="97"/>
                  </a:ln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199" name="Group 79"/>
          <p:cNvGrpSpPr>
            <a:grpSpLocks/>
          </p:cNvGrpSpPr>
          <p:nvPr/>
        </p:nvGrpSpPr>
        <p:grpSpPr bwMode="auto">
          <a:xfrm rot="352644">
            <a:off x="7596188" y="6021388"/>
            <a:ext cx="504825" cy="431800"/>
            <a:chOff x="2925" y="344"/>
            <a:chExt cx="771" cy="682"/>
          </a:xfrm>
        </p:grpSpPr>
        <p:sp>
          <p:nvSpPr>
            <p:cNvPr id="5200" name="Oval 80"/>
            <p:cNvSpPr>
              <a:spLocks noChangeArrowheads="1"/>
            </p:cNvSpPr>
            <p:nvPr userDrawn="1"/>
          </p:nvSpPr>
          <p:spPr bwMode="auto">
            <a:xfrm>
              <a:off x="2925" y="436"/>
              <a:ext cx="771" cy="590"/>
            </a:xfrm>
            <a:prstGeom prst="ellipse">
              <a:avLst/>
            </a:prstGeom>
            <a:gradFill rotWithShape="1">
              <a:gsLst>
                <a:gs pos="0">
                  <a:srgbClr val="FF9933">
                    <a:alpha val="89999"/>
                  </a:srgbClr>
                </a:gs>
                <a:gs pos="100000">
                  <a:srgbClr val="FF3300"/>
                </a:gs>
              </a:gsLst>
              <a:path path="rect">
                <a:fillToRect l="100000" b="100000"/>
              </a:path>
            </a:gradFill>
            <a:ln>
              <a:noFill/>
            </a:ln>
            <a:effectLst>
              <a:prstShdw prst="shdw17" dist="17961" dir="2700000">
                <a:srgbClr val="FF993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01" name="Oval 81"/>
            <p:cNvSpPr>
              <a:spLocks noChangeArrowheads="1"/>
            </p:cNvSpPr>
            <p:nvPr userDrawn="1"/>
          </p:nvSpPr>
          <p:spPr bwMode="auto">
            <a:xfrm>
              <a:off x="2971" y="754"/>
              <a:ext cx="45" cy="45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5202" name="Group 82"/>
            <p:cNvGrpSpPr>
              <a:grpSpLocks/>
            </p:cNvGrpSpPr>
            <p:nvPr userDrawn="1"/>
          </p:nvGrpSpPr>
          <p:grpSpPr bwMode="auto">
            <a:xfrm rot="593827">
              <a:off x="3099" y="344"/>
              <a:ext cx="362" cy="317"/>
              <a:chOff x="4315" y="590"/>
              <a:chExt cx="362" cy="363"/>
            </a:xfrm>
          </p:grpSpPr>
          <p:sp>
            <p:nvSpPr>
              <p:cNvPr id="5203" name="AutoShape 83"/>
              <p:cNvSpPr>
                <a:spLocks noChangeArrowheads="1"/>
              </p:cNvSpPr>
              <p:nvPr userDrawn="1"/>
            </p:nvSpPr>
            <p:spPr bwMode="auto">
              <a:xfrm rot="7252870">
                <a:off x="4314" y="703"/>
                <a:ext cx="363" cy="138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>
                <a:noFill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204" name="AutoShape 84"/>
              <p:cNvSpPr>
                <a:spLocks noChangeArrowheads="1"/>
              </p:cNvSpPr>
              <p:nvPr userDrawn="1"/>
            </p:nvSpPr>
            <p:spPr bwMode="auto">
              <a:xfrm rot="1008049">
                <a:off x="4315" y="702"/>
                <a:ext cx="362" cy="139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>
                <a:noFill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205" name="Freeform 85"/>
            <p:cNvSpPr>
              <a:spLocks/>
            </p:cNvSpPr>
            <p:nvPr userDrawn="1"/>
          </p:nvSpPr>
          <p:spPr bwMode="auto">
            <a:xfrm>
              <a:off x="3043" y="827"/>
              <a:ext cx="317" cy="154"/>
            </a:xfrm>
            <a:custGeom>
              <a:avLst/>
              <a:gdLst>
                <a:gd name="T0" fmla="*/ 176 w 317"/>
                <a:gd name="T1" fmla="*/ 97 h 166"/>
                <a:gd name="T2" fmla="*/ 314 w 317"/>
                <a:gd name="T3" fmla="*/ 157 h 166"/>
                <a:gd name="T4" fmla="*/ 155 w 317"/>
                <a:gd name="T5" fmla="*/ 148 h 166"/>
                <a:gd name="T6" fmla="*/ 17 w 317"/>
                <a:gd name="T7" fmla="*/ 47 h 166"/>
                <a:gd name="T8" fmla="*/ 55 w 317"/>
                <a:gd name="T9" fmla="*/ 8 h 166"/>
                <a:gd name="T10" fmla="*/ 176 w 317"/>
                <a:gd name="T11" fmla="*/ 9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7" h="166">
                  <a:moveTo>
                    <a:pt x="176" y="97"/>
                  </a:moveTo>
                  <a:cubicBezTo>
                    <a:pt x="219" y="122"/>
                    <a:pt x="317" y="149"/>
                    <a:pt x="314" y="157"/>
                  </a:cubicBezTo>
                  <a:cubicBezTo>
                    <a:pt x="311" y="165"/>
                    <a:pt x="204" y="166"/>
                    <a:pt x="155" y="148"/>
                  </a:cubicBezTo>
                  <a:cubicBezTo>
                    <a:pt x="106" y="130"/>
                    <a:pt x="34" y="70"/>
                    <a:pt x="17" y="47"/>
                  </a:cubicBezTo>
                  <a:cubicBezTo>
                    <a:pt x="0" y="24"/>
                    <a:pt x="29" y="0"/>
                    <a:pt x="55" y="8"/>
                  </a:cubicBezTo>
                  <a:lnTo>
                    <a:pt x="176" y="97"/>
                  </a:ln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206" name="Group 86"/>
          <p:cNvGrpSpPr>
            <a:grpSpLocks/>
          </p:cNvGrpSpPr>
          <p:nvPr/>
        </p:nvGrpSpPr>
        <p:grpSpPr bwMode="auto">
          <a:xfrm rot="609725">
            <a:off x="323850" y="2205038"/>
            <a:ext cx="419100" cy="338137"/>
            <a:chOff x="3969" y="935"/>
            <a:chExt cx="264" cy="213"/>
          </a:xfrm>
        </p:grpSpPr>
        <p:sp>
          <p:nvSpPr>
            <p:cNvPr id="5207" name="AutoShape 87"/>
            <p:cNvSpPr>
              <a:spLocks noChangeArrowheads="1"/>
            </p:cNvSpPr>
            <p:nvPr userDrawn="1"/>
          </p:nvSpPr>
          <p:spPr bwMode="auto">
            <a:xfrm rot="3372128">
              <a:off x="4007" y="952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000">
                    <a:alpha val="39999"/>
                  </a:srgbClr>
                </a:gs>
                <a:gs pos="100000">
                  <a:srgbClr val="008000">
                    <a:gamma/>
                    <a:shade val="46275"/>
                    <a:invGamma/>
                  </a:srgbClr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08" name="Freeform 88"/>
            <p:cNvSpPr>
              <a:spLocks/>
            </p:cNvSpPr>
            <p:nvPr userDrawn="1"/>
          </p:nvSpPr>
          <p:spPr bwMode="auto">
            <a:xfrm>
              <a:off x="4011" y="935"/>
              <a:ext cx="222" cy="190"/>
            </a:xfrm>
            <a:custGeom>
              <a:avLst/>
              <a:gdLst>
                <a:gd name="T0" fmla="*/ 0 w 192"/>
                <a:gd name="T1" fmla="*/ 146 h 146"/>
                <a:gd name="T2" fmla="*/ 82 w 192"/>
                <a:gd name="T3" fmla="*/ 109 h 146"/>
                <a:gd name="T4" fmla="*/ 101 w 192"/>
                <a:gd name="T5" fmla="*/ 91 h 146"/>
                <a:gd name="T6" fmla="*/ 128 w 192"/>
                <a:gd name="T7" fmla="*/ 82 h 146"/>
                <a:gd name="T8" fmla="*/ 165 w 192"/>
                <a:gd name="T9" fmla="*/ 36 h 146"/>
                <a:gd name="T10" fmla="*/ 192 w 192"/>
                <a:gd name="T11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209" name="Group 89"/>
          <p:cNvGrpSpPr>
            <a:grpSpLocks/>
          </p:cNvGrpSpPr>
          <p:nvPr/>
        </p:nvGrpSpPr>
        <p:grpSpPr bwMode="auto">
          <a:xfrm rot="-4560010">
            <a:off x="467519" y="4077494"/>
            <a:ext cx="419100" cy="338138"/>
            <a:chOff x="3969" y="935"/>
            <a:chExt cx="264" cy="213"/>
          </a:xfrm>
        </p:grpSpPr>
        <p:sp>
          <p:nvSpPr>
            <p:cNvPr id="5210" name="AutoShape 90"/>
            <p:cNvSpPr>
              <a:spLocks noChangeArrowheads="1"/>
            </p:cNvSpPr>
            <p:nvPr userDrawn="1"/>
          </p:nvSpPr>
          <p:spPr bwMode="auto">
            <a:xfrm rot="3372128">
              <a:off x="4007" y="952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000">
                    <a:alpha val="39999"/>
                  </a:srgbClr>
                </a:gs>
                <a:gs pos="100000">
                  <a:srgbClr val="008000">
                    <a:gamma/>
                    <a:shade val="46275"/>
                    <a:invGamma/>
                  </a:srgbClr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11" name="Freeform 91"/>
            <p:cNvSpPr>
              <a:spLocks/>
            </p:cNvSpPr>
            <p:nvPr userDrawn="1"/>
          </p:nvSpPr>
          <p:spPr bwMode="auto">
            <a:xfrm>
              <a:off x="4011" y="935"/>
              <a:ext cx="222" cy="190"/>
            </a:xfrm>
            <a:custGeom>
              <a:avLst/>
              <a:gdLst>
                <a:gd name="T0" fmla="*/ 0 w 192"/>
                <a:gd name="T1" fmla="*/ 146 h 146"/>
                <a:gd name="T2" fmla="*/ 82 w 192"/>
                <a:gd name="T3" fmla="*/ 109 h 146"/>
                <a:gd name="T4" fmla="*/ 101 w 192"/>
                <a:gd name="T5" fmla="*/ 91 h 146"/>
                <a:gd name="T6" fmla="*/ 128 w 192"/>
                <a:gd name="T7" fmla="*/ 82 h 146"/>
                <a:gd name="T8" fmla="*/ 165 w 192"/>
                <a:gd name="T9" fmla="*/ 36 h 146"/>
                <a:gd name="T10" fmla="*/ 192 w 192"/>
                <a:gd name="T11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212" name="Group 92"/>
          <p:cNvGrpSpPr>
            <a:grpSpLocks/>
          </p:cNvGrpSpPr>
          <p:nvPr/>
        </p:nvGrpSpPr>
        <p:grpSpPr bwMode="auto">
          <a:xfrm rot="609725">
            <a:off x="8675688" y="6308725"/>
            <a:ext cx="419100" cy="338138"/>
            <a:chOff x="3969" y="935"/>
            <a:chExt cx="264" cy="213"/>
          </a:xfrm>
        </p:grpSpPr>
        <p:sp>
          <p:nvSpPr>
            <p:cNvPr id="5213" name="AutoShape 93"/>
            <p:cNvSpPr>
              <a:spLocks noChangeArrowheads="1"/>
            </p:cNvSpPr>
            <p:nvPr userDrawn="1"/>
          </p:nvSpPr>
          <p:spPr bwMode="auto">
            <a:xfrm rot="3372128">
              <a:off x="4007" y="952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000">
                    <a:alpha val="39999"/>
                  </a:srgbClr>
                </a:gs>
                <a:gs pos="100000">
                  <a:srgbClr val="008000">
                    <a:gamma/>
                    <a:shade val="46275"/>
                    <a:invGamma/>
                  </a:srgbClr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14" name="Freeform 94"/>
            <p:cNvSpPr>
              <a:spLocks/>
            </p:cNvSpPr>
            <p:nvPr userDrawn="1"/>
          </p:nvSpPr>
          <p:spPr bwMode="auto">
            <a:xfrm>
              <a:off x="4011" y="935"/>
              <a:ext cx="222" cy="190"/>
            </a:xfrm>
            <a:custGeom>
              <a:avLst/>
              <a:gdLst>
                <a:gd name="T0" fmla="*/ 0 w 192"/>
                <a:gd name="T1" fmla="*/ 146 h 146"/>
                <a:gd name="T2" fmla="*/ 82 w 192"/>
                <a:gd name="T3" fmla="*/ 109 h 146"/>
                <a:gd name="T4" fmla="*/ 101 w 192"/>
                <a:gd name="T5" fmla="*/ 91 h 146"/>
                <a:gd name="T6" fmla="*/ 128 w 192"/>
                <a:gd name="T7" fmla="*/ 82 h 146"/>
                <a:gd name="T8" fmla="*/ 165 w 192"/>
                <a:gd name="T9" fmla="*/ 36 h 146"/>
                <a:gd name="T10" fmla="*/ 192 w 192"/>
                <a:gd name="T11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215" name="Group 95"/>
          <p:cNvGrpSpPr>
            <a:grpSpLocks/>
          </p:cNvGrpSpPr>
          <p:nvPr/>
        </p:nvGrpSpPr>
        <p:grpSpPr bwMode="auto">
          <a:xfrm rot="1585704">
            <a:off x="1619250" y="1052513"/>
            <a:ext cx="504825" cy="431800"/>
            <a:chOff x="2925" y="344"/>
            <a:chExt cx="771" cy="682"/>
          </a:xfrm>
        </p:grpSpPr>
        <p:sp>
          <p:nvSpPr>
            <p:cNvPr id="5216" name="Oval 96"/>
            <p:cNvSpPr>
              <a:spLocks noChangeArrowheads="1"/>
            </p:cNvSpPr>
            <p:nvPr userDrawn="1"/>
          </p:nvSpPr>
          <p:spPr bwMode="auto">
            <a:xfrm>
              <a:off x="2925" y="436"/>
              <a:ext cx="771" cy="590"/>
            </a:xfrm>
            <a:prstGeom prst="ellipse">
              <a:avLst/>
            </a:prstGeom>
            <a:gradFill rotWithShape="1">
              <a:gsLst>
                <a:gs pos="0">
                  <a:srgbClr val="FF9933">
                    <a:alpha val="89999"/>
                  </a:srgbClr>
                </a:gs>
                <a:gs pos="100000">
                  <a:srgbClr val="FF3300"/>
                </a:gs>
              </a:gsLst>
              <a:path path="rect">
                <a:fillToRect l="100000" b="100000"/>
              </a:path>
            </a:gradFill>
            <a:ln>
              <a:noFill/>
            </a:ln>
            <a:effectLst>
              <a:prstShdw prst="shdw17" dist="17961" dir="2700000">
                <a:srgbClr val="FF993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17" name="Oval 97"/>
            <p:cNvSpPr>
              <a:spLocks noChangeArrowheads="1"/>
            </p:cNvSpPr>
            <p:nvPr userDrawn="1"/>
          </p:nvSpPr>
          <p:spPr bwMode="auto">
            <a:xfrm>
              <a:off x="2971" y="754"/>
              <a:ext cx="45" cy="45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5218" name="Group 98"/>
            <p:cNvGrpSpPr>
              <a:grpSpLocks/>
            </p:cNvGrpSpPr>
            <p:nvPr userDrawn="1"/>
          </p:nvGrpSpPr>
          <p:grpSpPr bwMode="auto">
            <a:xfrm rot="593827">
              <a:off x="3099" y="344"/>
              <a:ext cx="362" cy="317"/>
              <a:chOff x="4315" y="590"/>
              <a:chExt cx="362" cy="363"/>
            </a:xfrm>
          </p:grpSpPr>
          <p:sp>
            <p:nvSpPr>
              <p:cNvPr id="5219" name="AutoShape 99"/>
              <p:cNvSpPr>
                <a:spLocks noChangeArrowheads="1"/>
              </p:cNvSpPr>
              <p:nvPr userDrawn="1"/>
            </p:nvSpPr>
            <p:spPr bwMode="auto">
              <a:xfrm rot="7252870">
                <a:off x="4314" y="703"/>
                <a:ext cx="363" cy="138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>
                <a:noFill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220" name="AutoShape 100"/>
              <p:cNvSpPr>
                <a:spLocks noChangeArrowheads="1"/>
              </p:cNvSpPr>
              <p:nvPr userDrawn="1"/>
            </p:nvSpPr>
            <p:spPr bwMode="auto">
              <a:xfrm rot="1008049">
                <a:off x="4315" y="702"/>
                <a:ext cx="362" cy="139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>
                <a:noFill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221" name="Freeform 101"/>
            <p:cNvSpPr>
              <a:spLocks/>
            </p:cNvSpPr>
            <p:nvPr userDrawn="1"/>
          </p:nvSpPr>
          <p:spPr bwMode="auto">
            <a:xfrm>
              <a:off x="3043" y="827"/>
              <a:ext cx="317" cy="154"/>
            </a:xfrm>
            <a:custGeom>
              <a:avLst/>
              <a:gdLst>
                <a:gd name="T0" fmla="*/ 176 w 317"/>
                <a:gd name="T1" fmla="*/ 97 h 166"/>
                <a:gd name="T2" fmla="*/ 314 w 317"/>
                <a:gd name="T3" fmla="*/ 157 h 166"/>
                <a:gd name="T4" fmla="*/ 155 w 317"/>
                <a:gd name="T5" fmla="*/ 148 h 166"/>
                <a:gd name="T6" fmla="*/ 17 w 317"/>
                <a:gd name="T7" fmla="*/ 47 h 166"/>
                <a:gd name="T8" fmla="*/ 55 w 317"/>
                <a:gd name="T9" fmla="*/ 8 h 166"/>
                <a:gd name="T10" fmla="*/ 176 w 317"/>
                <a:gd name="T11" fmla="*/ 9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7" h="166">
                  <a:moveTo>
                    <a:pt x="176" y="97"/>
                  </a:moveTo>
                  <a:cubicBezTo>
                    <a:pt x="219" y="122"/>
                    <a:pt x="317" y="149"/>
                    <a:pt x="314" y="157"/>
                  </a:cubicBezTo>
                  <a:cubicBezTo>
                    <a:pt x="311" y="165"/>
                    <a:pt x="204" y="166"/>
                    <a:pt x="155" y="148"/>
                  </a:cubicBezTo>
                  <a:cubicBezTo>
                    <a:pt x="106" y="130"/>
                    <a:pt x="34" y="70"/>
                    <a:pt x="17" y="47"/>
                  </a:cubicBezTo>
                  <a:cubicBezTo>
                    <a:pt x="0" y="24"/>
                    <a:pt x="29" y="0"/>
                    <a:pt x="55" y="8"/>
                  </a:cubicBezTo>
                  <a:lnTo>
                    <a:pt x="176" y="97"/>
                  </a:ln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222" name="Group 102"/>
          <p:cNvGrpSpPr>
            <a:grpSpLocks/>
          </p:cNvGrpSpPr>
          <p:nvPr/>
        </p:nvGrpSpPr>
        <p:grpSpPr bwMode="auto">
          <a:xfrm rot="-23159354">
            <a:off x="8121650" y="4775200"/>
            <a:ext cx="428625" cy="327025"/>
            <a:chOff x="2830" y="848"/>
            <a:chExt cx="270" cy="206"/>
          </a:xfrm>
        </p:grpSpPr>
        <p:sp>
          <p:nvSpPr>
            <p:cNvPr id="5223" name="AutoShape 103"/>
            <p:cNvSpPr>
              <a:spLocks noChangeArrowheads="1"/>
            </p:cNvSpPr>
            <p:nvPr userDrawn="1"/>
          </p:nvSpPr>
          <p:spPr bwMode="auto">
            <a:xfrm rot="3981853">
              <a:off x="2868" y="858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24" name="Freeform 104"/>
            <p:cNvSpPr>
              <a:spLocks/>
            </p:cNvSpPr>
            <p:nvPr userDrawn="1"/>
          </p:nvSpPr>
          <p:spPr bwMode="auto">
            <a:xfrm rot="609725">
              <a:off x="2878" y="848"/>
              <a:ext cx="222" cy="190"/>
            </a:xfrm>
            <a:custGeom>
              <a:avLst/>
              <a:gdLst>
                <a:gd name="T0" fmla="*/ 0 w 192"/>
                <a:gd name="T1" fmla="*/ 146 h 146"/>
                <a:gd name="T2" fmla="*/ 82 w 192"/>
                <a:gd name="T3" fmla="*/ 109 h 146"/>
                <a:gd name="T4" fmla="*/ 101 w 192"/>
                <a:gd name="T5" fmla="*/ 91 h 146"/>
                <a:gd name="T6" fmla="*/ 128 w 192"/>
                <a:gd name="T7" fmla="*/ 82 h 146"/>
                <a:gd name="T8" fmla="*/ 165 w 192"/>
                <a:gd name="T9" fmla="*/ 36 h 146"/>
                <a:gd name="T10" fmla="*/ 192 w 192"/>
                <a:gd name="T11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225" name="Group 105"/>
          <p:cNvGrpSpPr>
            <a:grpSpLocks/>
          </p:cNvGrpSpPr>
          <p:nvPr/>
        </p:nvGrpSpPr>
        <p:grpSpPr bwMode="auto">
          <a:xfrm>
            <a:off x="900113" y="5661025"/>
            <a:ext cx="428625" cy="327025"/>
            <a:chOff x="2830" y="848"/>
            <a:chExt cx="270" cy="206"/>
          </a:xfrm>
        </p:grpSpPr>
        <p:sp>
          <p:nvSpPr>
            <p:cNvPr id="5226" name="AutoShape 106"/>
            <p:cNvSpPr>
              <a:spLocks noChangeArrowheads="1"/>
            </p:cNvSpPr>
            <p:nvPr userDrawn="1"/>
          </p:nvSpPr>
          <p:spPr bwMode="auto">
            <a:xfrm rot="3981853">
              <a:off x="2868" y="858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27" name="Freeform 107"/>
            <p:cNvSpPr>
              <a:spLocks/>
            </p:cNvSpPr>
            <p:nvPr userDrawn="1"/>
          </p:nvSpPr>
          <p:spPr bwMode="auto">
            <a:xfrm rot="609725">
              <a:off x="2878" y="848"/>
              <a:ext cx="222" cy="190"/>
            </a:xfrm>
            <a:custGeom>
              <a:avLst/>
              <a:gdLst>
                <a:gd name="T0" fmla="*/ 0 w 192"/>
                <a:gd name="T1" fmla="*/ 146 h 146"/>
                <a:gd name="T2" fmla="*/ 82 w 192"/>
                <a:gd name="T3" fmla="*/ 109 h 146"/>
                <a:gd name="T4" fmla="*/ 101 w 192"/>
                <a:gd name="T5" fmla="*/ 91 h 146"/>
                <a:gd name="T6" fmla="*/ 128 w 192"/>
                <a:gd name="T7" fmla="*/ 82 h 146"/>
                <a:gd name="T8" fmla="*/ 165 w 192"/>
                <a:gd name="T9" fmla="*/ 36 h 146"/>
                <a:gd name="T10" fmla="*/ 192 w 192"/>
                <a:gd name="T11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228" name="Group 108"/>
          <p:cNvGrpSpPr>
            <a:grpSpLocks/>
          </p:cNvGrpSpPr>
          <p:nvPr/>
        </p:nvGrpSpPr>
        <p:grpSpPr bwMode="auto">
          <a:xfrm>
            <a:off x="7092950" y="6237288"/>
            <a:ext cx="428625" cy="327025"/>
            <a:chOff x="2830" y="848"/>
            <a:chExt cx="270" cy="206"/>
          </a:xfrm>
        </p:grpSpPr>
        <p:sp>
          <p:nvSpPr>
            <p:cNvPr id="5229" name="AutoShape 109"/>
            <p:cNvSpPr>
              <a:spLocks noChangeArrowheads="1"/>
            </p:cNvSpPr>
            <p:nvPr userDrawn="1"/>
          </p:nvSpPr>
          <p:spPr bwMode="auto">
            <a:xfrm rot="3981853">
              <a:off x="2868" y="858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30" name="Freeform 110"/>
            <p:cNvSpPr>
              <a:spLocks/>
            </p:cNvSpPr>
            <p:nvPr userDrawn="1"/>
          </p:nvSpPr>
          <p:spPr bwMode="auto">
            <a:xfrm rot="609725">
              <a:off x="2878" y="848"/>
              <a:ext cx="222" cy="190"/>
            </a:xfrm>
            <a:custGeom>
              <a:avLst/>
              <a:gdLst>
                <a:gd name="T0" fmla="*/ 0 w 192"/>
                <a:gd name="T1" fmla="*/ 146 h 146"/>
                <a:gd name="T2" fmla="*/ 82 w 192"/>
                <a:gd name="T3" fmla="*/ 109 h 146"/>
                <a:gd name="T4" fmla="*/ 101 w 192"/>
                <a:gd name="T5" fmla="*/ 91 h 146"/>
                <a:gd name="T6" fmla="*/ 128 w 192"/>
                <a:gd name="T7" fmla="*/ 82 h 146"/>
                <a:gd name="T8" fmla="*/ 165 w 192"/>
                <a:gd name="T9" fmla="*/ 36 h 146"/>
                <a:gd name="T10" fmla="*/ 192 w 192"/>
                <a:gd name="T11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231" name="Group 111"/>
          <p:cNvGrpSpPr>
            <a:grpSpLocks/>
          </p:cNvGrpSpPr>
          <p:nvPr/>
        </p:nvGrpSpPr>
        <p:grpSpPr bwMode="auto">
          <a:xfrm rot="-683528">
            <a:off x="1619250" y="6237288"/>
            <a:ext cx="504825" cy="431800"/>
            <a:chOff x="2925" y="344"/>
            <a:chExt cx="771" cy="682"/>
          </a:xfrm>
        </p:grpSpPr>
        <p:sp>
          <p:nvSpPr>
            <p:cNvPr id="5232" name="Oval 112"/>
            <p:cNvSpPr>
              <a:spLocks noChangeArrowheads="1"/>
            </p:cNvSpPr>
            <p:nvPr userDrawn="1"/>
          </p:nvSpPr>
          <p:spPr bwMode="auto">
            <a:xfrm>
              <a:off x="2925" y="436"/>
              <a:ext cx="771" cy="590"/>
            </a:xfrm>
            <a:prstGeom prst="ellipse">
              <a:avLst/>
            </a:prstGeom>
            <a:gradFill rotWithShape="1">
              <a:gsLst>
                <a:gs pos="0">
                  <a:srgbClr val="FF9933">
                    <a:alpha val="89999"/>
                  </a:srgbClr>
                </a:gs>
                <a:gs pos="100000">
                  <a:srgbClr val="FF3300"/>
                </a:gs>
              </a:gsLst>
              <a:path path="rect">
                <a:fillToRect l="100000" b="100000"/>
              </a:path>
            </a:gradFill>
            <a:ln>
              <a:noFill/>
            </a:ln>
            <a:effectLst>
              <a:prstShdw prst="shdw17" dist="17961" dir="2700000">
                <a:srgbClr val="FF993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33" name="Oval 113"/>
            <p:cNvSpPr>
              <a:spLocks noChangeArrowheads="1"/>
            </p:cNvSpPr>
            <p:nvPr userDrawn="1"/>
          </p:nvSpPr>
          <p:spPr bwMode="auto">
            <a:xfrm>
              <a:off x="2971" y="754"/>
              <a:ext cx="45" cy="45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5234" name="Group 114"/>
            <p:cNvGrpSpPr>
              <a:grpSpLocks/>
            </p:cNvGrpSpPr>
            <p:nvPr userDrawn="1"/>
          </p:nvGrpSpPr>
          <p:grpSpPr bwMode="auto">
            <a:xfrm rot="593827">
              <a:off x="3099" y="344"/>
              <a:ext cx="362" cy="317"/>
              <a:chOff x="4315" y="590"/>
              <a:chExt cx="362" cy="363"/>
            </a:xfrm>
          </p:grpSpPr>
          <p:sp>
            <p:nvSpPr>
              <p:cNvPr id="5235" name="AutoShape 115"/>
              <p:cNvSpPr>
                <a:spLocks noChangeArrowheads="1"/>
              </p:cNvSpPr>
              <p:nvPr userDrawn="1"/>
            </p:nvSpPr>
            <p:spPr bwMode="auto">
              <a:xfrm rot="7252870">
                <a:off x="4314" y="703"/>
                <a:ext cx="363" cy="138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>
                <a:noFill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236" name="AutoShape 116"/>
              <p:cNvSpPr>
                <a:spLocks noChangeArrowheads="1"/>
              </p:cNvSpPr>
              <p:nvPr userDrawn="1"/>
            </p:nvSpPr>
            <p:spPr bwMode="auto">
              <a:xfrm rot="1008049">
                <a:off x="4315" y="702"/>
                <a:ext cx="362" cy="139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>
                <a:noFill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237" name="Freeform 117"/>
            <p:cNvSpPr>
              <a:spLocks/>
            </p:cNvSpPr>
            <p:nvPr userDrawn="1"/>
          </p:nvSpPr>
          <p:spPr bwMode="auto">
            <a:xfrm>
              <a:off x="3043" y="827"/>
              <a:ext cx="317" cy="154"/>
            </a:xfrm>
            <a:custGeom>
              <a:avLst/>
              <a:gdLst>
                <a:gd name="T0" fmla="*/ 176 w 317"/>
                <a:gd name="T1" fmla="*/ 97 h 166"/>
                <a:gd name="T2" fmla="*/ 314 w 317"/>
                <a:gd name="T3" fmla="*/ 157 h 166"/>
                <a:gd name="T4" fmla="*/ 155 w 317"/>
                <a:gd name="T5" fmla="*/ 148 h 166"/>
                <a:gd name="T6" fmla="*/ 17 w 317"/>
                <a:gd name="T7" fmla="*/ 47 h 166"/>
                <a:gd name="T8" fmla="*/ 55 w 317"/>
                <a:gd name="T9" fmla="*/ 8 h 166"/>
                <a:gd name="T10" fmla="*/ 176 w 317"/>
                <a:gd name="T11" fmla="*/ 9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7" h="166">
                  <a:moveTo>
                    <a:pt x="176" y="97"/>
                  </a:moveTo>
                  <a:cubicBezTo>
                    <a:pt x="219" y="122"/>
                    <a:pt x="317" y="149"/>
                    <a:pt x="314" y="157"/>
                  </a:cubicBezTo>
                  <a:cubicBezTo>
                    <a:pt x="311" y="165"/>
                    <a:pt x="204" y="166"/>
                    <a:pt x="155" y="148"/>
                  </a:cubicBezTo>
                  <a:cubicBezTo>
                    <a:pt x="106" y="130"/>
                    <a:pt x="34" y="70"/>
                    <a:pt x="17" y="47"/>
                  </a:cubicBezTo>
                  <a:cubicBezTo>
                    <a:pt x="0" y="24"/>
                    <a:pt x="29" y="0"/>
                    <a:pt x="55" y="8"/>
                  </a:cubicBezTo>
                  <a:lnTo>
                    <a:pt x="176" y="97"/>
                  </a:ln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2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0.05249 C 0.00104 0.16948 -0.004 0.63746 -0.00521 0.7551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2" y="35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" fill="hold"/>
                                        <p:tgtEl>
                                          <p:spTgt spid="5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" fill="hold"/>
                                        <p:tgtEl>
                                          <p:spTgt spid="5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" fill="hold"/>
                                        <p:tgtEl>
                                          <p:spTgt spid="5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" fill="hold"/>
                                        <p:tgtEl>
                                          <p:spTgt spid="52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2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2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2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6.53179E-6 C 0.01788 -0.01178 0.03576 -0.02358 0.0493 -0.02334 C 0.06284 -0.02311 0.06649 6.53179E-6 0.08107 0.00209 C 0.09565 0.00417 0.12534 -0.01086 0.13663 -0.01063 C 0.14791 -0.0104 0.14357 0.00278 0.1493 0.00417 C 0.15503 0.00556 0.15642 -0.00022 0.17152 -0.00207 C 0.18663 -0.00392 0.225 -0.00647 0.23975 -0.00647 C 0.25451 -0.00647 0.25746 -0.00439 0.26041 -0.00207 " pathEditMode="relative" ptsTypes="aaaaaaaA">
                                      <p:cBhvr>
                                        <p:cTn id="37" dur="2000" fill="hold"/>
                                        <p:tgtEl>
                                          <p:spTgt spid="5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09D6C-70A9-4014-BFEE-7ED505BD3A7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23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6D319-452B-4B8C-ABA8-D4BA401E0B2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99396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06B1E-8AD1-48E7-8532-3E78B5154E7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68575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C6DDC-AFB3-4D44-BD86-F819B4457EC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973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9A099-B102-466A-B9D5-8CFDD6F2080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5601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175DAB-429B-484C-BE4B-651E6DC4E68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8814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76EE5-9492-4D20-968A-4350C0C948D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851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995CA-70AF-413F-8DB9-DA35F91BE6C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5733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47942-4AB2-4B1C-90CA-8DC45D3CE01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409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7A954-E5BA-4D71-BBF7-CAAA802DEA0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8347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FFCC66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9EF5014-35B5-44C8-8EA0-A6783D90F16E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4103" name="Group 7"/>
          <p:cNvGrpSpPr>
            <a:grpSpLocks/>
          </p:cNvGrpSpPr>
          <p:nvPr/>
        </p:nvGrpSpPr>
        <p:grpSpPr bwMode="auto">
          <a:xfrm rot="-948425">
            <a:off x="8101013" y="5668963"/>
            <a:ext cx="719137" cy="720725"/>
            <a:chOff x="2925" y="344"/>
            <a:chExt cx="771" cy="682"/>
          </a:xfrm>
        </p:grpSpPr>
        <p:sp>
          <p:nvSpPr>
            <p:cNvPr id="4104" name="Oval 8"/>
            <p:cNvSpPr>
              <a:spLocks noChangeArrowheads="1"/>
            </p:cNvSpPr>
            <p:nvPr userDrawn="1"/>
          </p:nvSpPr>
          <p:spPr bwMode="auto">
            <a:xfrm>
              <a:off x="2925" y="436"/>
              <a:ext cx="771" cy="590"/>
            </a:xfrm>
            <a:prstGeom prst="ellipse">
              <a:avLst/>
            </a:prstGeom>
            <a:gradFill rotWithShape="1">
              <a:gsLst>
                <a:gs pos="0">
                  <a:srgbClr val="FF9933">
                    <a:alpha val="89999"/>
                  </a:srgbClr>
                </a:gs>
                <a:gs pos="100000">
                  <a:srgbClr val="FF3300"/>
                </a:gs>
              </a:gsLst>
              <a:path path="rect">
                <a:fillToRect l="100000" b="100000"/>
              </a:path>
            </a:gradFill>
            <a:ln>
              <a:noFill/>
            </a:ln>
            <a:effectLst>
              <a:prstShdw prst="shdw17" dist="17961" dir="2700000">
                <a:srgbClr val="FF993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5" name="Oval 9"/>
            <p:cNvSpPr>
              <a:spLocks noChangeArrowheads="1"/>
            </p:cNvSpPr>
            <p:nvPr userDrawn="1"/>
          </p:nvSpPr>
          <p:spPr bwMode="auto">
            <a:xfrm>
              <a:off x="2971" y="754"/>
              <a:ext cx="45" cy="45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106" name="Group 10"/>
            <p:cNvGrpSpPr>
              <a:grpSpLocks/>
            </p:cNvGrpSpPr>
            <p:nvPr userDrawn="1"/>
          </p:nvGrpSpPr>
          <p:grpSpPr bwMode="auto">
            <a:xfrm rot="593827">
              <a:off x="3099" y="344"/>
              <a:ext cx="362" cy="317"/>
              <a:chOff x="4315" y="590"/>
              <a:chExt cx="362" cy="363"/>
            </a:xfrm>
          </p:grpSpPr>
          <p:sp>
            <p:nvSpPr>
              <p:cNvPr id="4107" name="AutoShape 11"/>
              <p:cNvSpPr>
                <a:spLocks noChangeArrowheads="1"/>
              </p:cNvSpPr>
              <p:nvPr userDrawn="1"/>
            </p:nvSpPr>
            <p:spPr bwMode="auto">
              <a:xfrm rot="7252870">
                <a:off x="4314" y="703"/>
                <a:ext cx="363" cy="138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>
                <a:noFill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8" name="AutoShape 12"/>
              <p:cNvSpPr>
                <a:spLocks noChangeArrowheads="1"/>
              </p:cNvSpPr>
              <p:nvPr userDrawn="1"/>
            </p:nvSpPr>
            <p:spPr bwMode="auto">
              <a:xfrm rot="1008049">
                <a:off x="4315" y="702"/>
                <a:ext cx="362" cy="139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>
                <a:noFill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3043" y="827"/>
              <a:ext cx="317" cy="154"/>
            </a:xfrm>
            <a:custGeom>
              <a:avLst/>
              <a:gdLst>
                <a:gd name="T0" fmla="*/ 176 w 317"/>
                <a:gd name="T1" fmla="*/ 97 h 166"/>
                <a:gd name="T2" fmla="*/ 314 w 317"/>
                <a:gd name="T3" fmla="*/ 157 h 166"/>
                <a:gd name="T4" fmla="*/ 155 w 317"/>
                <a:gd name="T5" fmla="*/ 148 h 166"/>
                <a:gd name="T6" fmla="*/ 17 w 317"/>
                <a:gd name="T7" fmla="*/ 47 h 166"/>
                <a:gd name="T8" fmla="*/ 55 w 317"/>
                <a:gd name="T9" fmla="*/ 8 h 166"/>
                <a:gd name="T10" fmla="*/ 176 w 317"/>
                <a:gd name="T11" fmla="*/ 9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7" h="166">
                  <a:moveTo>
                    <a:pt x="176" y="97"/>
                  </a:moveTo>
                  <a:cubicBezTo>
                    <a:pt x="219" y="122"/>
                    <a:pt x="317" y="149"/>
                    <a:pt x="314" y="157"/>
                  </a:cubicBezTo>
                  <a:cubicBezTo>
                    <a:pt x="311" y="165"/>
                    <a:pt x="204" y="166"/>
                    <a:pt x="155" y="148"/>
                  </a:cubicBezTo>
                  <a:cubicBezTo>
                    <a:pt x="106" y="130"/>
                    <a:pt x="34" y="70"/>
                    <a:pt x="17" y="47"/>
                  </a:cubicBezTo>
                  <a:cubicBezTo>
                    <a:pt x="0" y="24"/>
                    <a:pt x="29" y="0"/>
                    <a:pt x="55" y="8"/>
                  </a:cubicBezTo>
                  <a:lnTo>
                    <a:pt x="176" y="97"/>
                  </a:ln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110" name="Group 14"/>
          <p:cNvGrpSpPr>
            <a:grpSpLocks/>
          </p:cNvGrpSpPr>
          <p:nvPr/>
        </p:nvGrpSpPr>
        <p:grpSpPr bwMode="auto">
          <a:xfrm rot="352644">
            <a:off x="7596188" y="6021388"/>
            <a:ext cx="504825" cy="431800"/>
            <a:chOff x="2925" y="344"/>
            <a:chExt cx="771" cy="682"/>
          </a:xfrm>
        </p:grpSpPr>
        <p:sp>
          <p:nvSpPr>
            <p:cNvPr id="4111" name="Oval 15"/>
            <p:cNvSpPr>
              <a:spLocks noChangeArrowheads="1"/>
            </p:cNvSpPr>
            <p:nvPr userDrawn="1"/>
          </p:nvSpPr>
          <p:spPr bwMode="auto">
            <a:xfrm>
              <a:off x="2925" y="436"/>
              <a:ext cx="771" cy="590"/>
            </a:xfrm>
            <a:prstGeom prst="ellipse">
              <a:avLst/>
            </a:prstGeom>
            <a:gradFill rotWithShape="1">
              <a:gsLst>
                <a:gs pos="0">
                  <a:srgbClr val="FF9933">
                    <a:alpha val="89999"/>
                  </a:srgbClr>
                </a:gs>
                <a:gs pos="100000">
                  <a:srgbClr val="FF3300"/>
                </a:gs>
              </a:gsLst>
              <a:path path="rect">
                <a:fillToRect l="100000" b="100000"/>
              </a:path>
            </a:gradFill>
            <a:ln>
              <a:noFill/>
            </a:ln>
            <a:effectLst>
              <a:prstShdw prst="shdw17" dist="17961" dir="2700000">
                <a:srgbClr val="FF993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12" name="Oval 16"/>
            <p:cNvSpPr>
              <a:spLocks noChangeArrowheads="1"/>
            </p:cNvSpPr>
            <p:nvPr userDrawn="1"/>
          </p:nvSpPr>
          <p:spPr bwMode="auto">
            <a:xfrm>
              <a:off x="2971" y="754"/>
              <a:ext cx="45" cy="45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113" name="Group 17"/>
            <p:cNvGrpSpPr>
              <a:grpSpLocks/>
            </p:cNvGrpSpPr>
            <p:nvPr userDrawn="1"/>
          </p:nvGrpSpPr>
          <p:grpSpPr bwMode="auto">
            <a:xfrm rot="593827">
              <a:off x="3099" y="344"/>
              <a:ext cx="362" cy="317"/>
              <a:chOff x="4315" y="590"/>
              <a:chExt cx="362" cy="363"/>
            </a:xfrm>
          </p:grpSpPr>
          <p:sp>
            <p:nvSpPr>
              <p:cNvPr id="4114" name="AutoShape 18"/>
              <p:cNvSpPr>
                <a:spLocks noChangeArrowheads="1"/>
              </p:cNvSpPr>
              <p:nvPr userDrawn="1"/>
            </p:nvSpPr>
            <p:spPr bwMode="auto">
              <a:xfrm rot="7252870">
                <a:off x="4314" y="703"/>
                <a:ext cx="363" cy="138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>
                <a:noFill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5" name="AutoShape 19"/>
              <p:cNvSpPr>
                <a:spLocks noChangeArrowheads="1"/>
              </p:cNvSpPr>
              <p:nvPr userDrawn="1"/>
            </p:nvSpPr>
            <p:spPr bwMode="auto">
              <a:xfrm rot="1008049">
                <a:off x="4315" y="702"/>
                <a:ext cx="362" cy="139"/>
              </a:xfrm>
              <a:prstGeom prst="roundRect">
                <a:avLst>
                  <a:gd name="adj" fmla="val 50000"/>
                </a:avLst>
              </a:prstGeom>
              <a:solidFill>
                <a:srgbClr val="008000"/>
              </a:solidFill>
              <a:ln>
                <a:noFill/>
              </a:ln>
              <a:effectLst>
                <a:prstShdw prst="shdw17" dist="17961" dir="2700000">
                  <a:srgbClr val="008000">
                    <a:gamma/>
                    <a:shade val="60000"/>
                    <a:invGamma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116" name="Freeform 20"/>
            <p:cNvSpPr>
              <a:spLocks/>
            </p:cNvSpPr>
            <p:nvPr userDrawn="1"/>
          </p:nvSpPr>
          <p:spPr bwMode="auto">
            <a:xfrm>
              <a:off x="3043" y="827"/>
              <a:ext cx="317" cy="154"/>
            </a:xfrm>
            <a:custGeom>
              <a:avLst/>
              <a:gdLst>
                <a:gd name="T0" fmla="*/ 176 w 317"/>
                <a:gd name="T1" fmla="*/ 97 h 166"/>
                <a:gd name="T2" fmla="*/ 314 w 317"/>
                <a:gd name="T3" fmla="*/ 157 h 166"/>
                <a:gd name="T4" fmla="*/ 155 w 317"/>
                <a:gd name="T5" fmla="*/ 148 h 166"/>
                <a:gd name="T6" fmla="*/ 17 w 317"/>
                <a:gd name="T7" fmla="*/ 47 h 166"/>
                <a:gd name="T8" fmla="*/ 55 w 317"/>
                <a:gd name="T9" fmla="*/ 8 h 166"/>
                <a:gd name="T10" fmla="*/ 176 w 317"/>
                <a:gd name="T11" fmla="*/ 9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7" h="166">
                  <a:moveTo>
                    <a:pt x="176" y="97"/>
                  </a:moveTo>
                  <a:cubicBezTo>
                    <a:pt x="219" y="122"/>
                    <a:pt x="317" y="149"/>
                    <a:pt x="314" y="157"/>
                  </a:cubicBezTo>
                  <a:cubicBezTo>
                    <a:pt x="311" y="165"/>
                    <a:pt x="204" y="166"/>
                    <a:pt x="155" y="148"/>
                  </a:cubicBezTo>
                  <a:cubicBezTo>
                    <a:pt x="106" y="130"/>
                    <a:pt x="34" y="70"/>
                    <a:pt x="17" y="47"/>
                  </a:cubicBezTo>
                  <a:cubicBezTo>
                    <a:pt x="0" y="24"/>
                    <a:pt x="29" y="0"/>
                    <a:pt x="55" y="8"/>
                  </a:cubicBezTo>
                  <a:lnTo>
                    <a:pt x="176" y="97"/>
                  </a:ln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117" name="Group 21"/>
          <p:cNvGrpSpPr>
            <a:grpSpLocks/>
          </p:cNvGrpSpPr>
          <p:nvPr/>
        </p:nvGrpSpPr>
        <p:grpSpPr bwMode="auto">
          <a:xfrm rot="609725">
            <a:off x="323850" y="2205038"/>
            <a:ext cx="419100" cy="338137"/>
            <a:chOff x="3969" y="935"/>
            <a:chExt cx="264" cy="213"/>
          </a:xfrm>
        </p:grpSpPr>
        <p:sp>
          <p:nvSpPr>
            <p:cNvPr id="4118" name="AutoShape 22"/>
            <p:cNvSpPr>
              <a:spLocks noChangeArrowheads="1"/>
            </p:cNvSpPr>
            <p:nvPr userDrawn="1"/>
          </p:nvSpPr>
          <p:spPr bwMode="auto">
            <a:xfrm rot="3372128">
              <a:off x="4007" y="952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000">
                    <a:alpha val="39999"/>
                  </a:srgbClr>
                </a:gs>
                <a:gs pos="100000">
                  <a:srgbClr val="008000">
                    <a:gamma/>
                    <a:shade val="46275"/>
                    <a:invGamma/>
                  </a:srgbClr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auto">
            <a:xfrm>
              <a:off x="4011" y="935"/>
              <a:ext cx="222" cy="190"/>
            </a:xfrm>
            <a:custGeom>
              <a:avLst/>
              <a:gdLst>
                <a:gd name="T0" fmla="*/ 0 w 192"/>
                <a:gd name="T1" fmla="*/ 146 h 146"/>
                <a:gd name="T2" fmla="*/ 82 w 192"/>
                <a:gd name="T3" fmla="*/ 109 h 146"/>
                <a:gd name="T4" fmla="*/ 101 w 192"/>
                <a:gd name="T5" fmla="*/ 91 h 146"/>
                <a:gd name="T6" fmla="*/ 128 w 192"/>
                <a:gd name="T7" fmla="*/ 82 h 146"/>
                <a:gd name="T8" fmla="*/ 165 w 192"/>
                <a:gd name="T9" fmla="*/ 36 h 146"/>
                <a:gd name="T10" fmla="*/ 192 w 192"/>
                <a:gd name="T11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120" name="Group 24"/>
          <p:cNvGrpSpPr>
            <a:grpSpLocks/>
          </p:cNvGrpSpPr>
          <p:nvPr/>
        </p:nvGrpSpPr>
        <p:grpSpPr bwMode="auto">
          <a:xfrm rot="-4560010">
            <a:off x="467519" y="4077494"/>
            <a:ext cx="419100" cy="338138"/>
            <a:chOff x="3969" y="935"/>
            <a:chExt cx="264" cy="213"/>
          </a:xfrm>
        </p:grpSpPr>
        <p:sp>
          <p:nvSpPr>
            <p:cNvPr id="4121" name="AutoShape 25"/>
            <p:cNvSpPr>
              <a:spLocks noChangeArrowheads="1"/>
            </p:cNvSpPr>
            <p:nvPr userDrawn="1"/>
          </p:nvSpPr>
          <p:spPr bwMode="auto">
            <a:xfrm rot="3372128">
              <a:off x="4007" y="952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000">
                    <a:alpha val="39999"/>
                  </a:srgbClr>
                </a:gs>
                <a:gs pos="100000">
                  <a:srgbClr val="008000">
                    <a:gamma/>
                    <a:shade val="46275"/>
                    <a:invGamma/>
                  </a:srgbClr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22" name="Freeform 26"/>
            <p:cNvSpPr>
              <a:spLocks/>
            </p:cNvSpPr>
            <p:nvPr userDrawn="1"/>
          </p:nvSpPr>
          <p:spPr bwMode="auto">
            <a:xfrm>
              <a:off x="4011" y="935"/>
              <a:ext cx="222" cy="190"/>
            </a:xfrm>
            <a:custGeom>
              <a:avLst/>
              <a:gdLst>
                <a:gd name="T0" fmla="*/ 0 w 192"/>
                <a:gd name="T1" fmla="*/ 146 h 146"/>
                <a:gd name="T2" fmla="*/ 82 w 192"/>
                <a:gd name="T3" fmla="*/ 109 h 146"/>
                <a:gd name="T4" fmla="*/ 101 w 192"/>
                <a:gd name="T5" fmla="*/ 91 h 146"/>
                <a:gd name="T6" fmla="*/ 128 w 192"/>
                <a:gd name="T7" fmla="*/ 82 h 146"/>
                <a:gd name="T8" fmla="*/ 165 w 192"/>
                <a:gd name="T9" fmla="*/ 36 h 146"/>
                <a:gd name="T10" fmla="*/ 192 w 192"/>
                <a:gd name="T11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123" name="Group 27"/>
          <p:cNvGrpSpPr>
            <a:grpSpLocks/>
          </p:cNvGrpSpPr>
          <p:nvPr/>
        </p:nvGrpSpPr>
        <p:grpSpPr bwMode="auto">
          <a:xfrm rot="609725">
            <a:off x="8675688" y="6308725"/>
            <a:ext cx="419100" cy="338138"/>
            <a:chOff x="3969" y="935"/>
            <a:chExt cx="264" cy="213"/>
          </a:xfrm>
        </p:grpSpPr>
        <p:sp>
          <p:nvSpPr>
            <p:cNvPr id="4124" name="AutoShape 28"/>
            <p:cNvSpPr>
              <a:spLocks noChangeArrowheads="1"/>
            </p:cNvSpPr>
            <p:nvPr userDrawn="1"/>
          </p:nvSpPr>
          <p:spPr bwMode="auto">
            <a:xfrm rot="3372128">
              <a:off x="4007" y="952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000">
                    <a:alpha val="39999"/>
                  </a:srgbClr>
                </a:gs>
                <a:gs pos="100000">
                  <a:srgbClr val="008000">
                    <a:gamma/>
                    <a:shade val="46275"/>
                    <a:invGamma/>
                  </a:srgbClr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25" name="Freeform 29"/>
            <p:cNvSpPr>
              <a:spLocks/>
            </p:cNvSpPr>
            <p:nvPr userDrawn="1"/>
          </p:nvSpPr>
          <p:spPr bwMode="auto">
            <a:xfrm>
              <a:off x="4011" y="935"/>
              <a:ext cx="222" cy="190"/>
            </a:xfrm>
            <a:custGeom>
              <a:avLst/>
              <a:gdLst>
                <a:gd name="T0" fmla="*/ 0 w 192"/>
                <a:gd name="T1" fmla="*/ 146 h 146"/>
                <a:gd name="T2" fmla="*/ 82 w 192"/>
                <a:gd name="T3" fmla="*/ 109 h 146"/>
                <a:gd name="T4" fmla="*/ 101 w 192"/>
                <a:gd name="T5" fmla="*/ 91 h 146"/>
                <a:gd name="T6" fmla="*/ 128 w 192"/>
                <a:gd name="T7" fmla="*/ 82 h 146"/>
                <a:gd name="T8" fmla="*/ 165 w 192"/>
                <a:gd name="T9" fmla="*/ 36 h 146"/>
                <a:gd name="T10" fmla="*/ 192 w 192"/>
                <a:gd name="T11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126" name="Group 30"/>
          <p:cNvGrpSpPr>
            <a:grpSpLocks/>
          </p:cNvGrpSpPr>
          <p:nvPr/>
        </p:nvGrpSpPr>
        <p:grpSpPr bwMode="auto">
          <a:xfrm rot="-23159354">
            <a:off x="8121650" y="4775200"/>
            <a:ext cx="428625" cy="327025"/>
            <a:chOff x="2830" y="848"/>
            <a:chExt cx="270" cy="206"/>
          </a:xfrm>
        </p:grpSpPr>
        <p:sp>
          <p:nvSpPr>
            <p:cNvPr id="4127" name="AutoShape 31"/>
            <p:cNvSpPr>
              <a:spLocks noChangeArrowheads="1"/>
            </p:cNvSpPr>
            <p:nvPr userDrawn="1"/>
          </p:nvSpPr>
          <p:spPr bwMode="auto">
            <a:xfrm rot="3981853">
              <a:off x="2868" y="858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28" name="Freeform 32"/>
            <p:cNvSpPr>
              <a:spLocks/>
            </p:cNvSpPr>
            <p:nvPr userDrawn="1"/>
          </p:nvSpPr>
          <p:spPr bwMode="auto">
            <a:xfrm rot="609725">
              <a:off x="2878" y="848"/>
              <a:ext cx="222" cy="190"/>
            </a:xfrm>
            <a:custGeom>
              <a:avLst/>
              <a:gdLst>
                <a:gd name="T0" fmla="*/ 0 w 192"/>
                <a:gd name="T1" fmla="*/ 146 h 146"/>
                <a:gd name="T2" fmla="*/ 82 w 192"/>
                <a:gd name="T3" fmla="*/ 109 h 146"/>
                <a:gd name="T4" fmla="*/ 101 w 192"/>
                <a:gd name="T5" fmla="*/ 91 h 146"/>
                <a:gd name="T6" fmla="*/ 128 w 192"/>
                <a:gd name="T7" fmla="*/ 82 h 146"/>
                <a:gd name="T8" fmla="*/ 165 w 192"/>
                <a:gd name="T9" fmla="*/ 36 h 146"/>
                <a:gd name="T10" fmla="*/ 192 w 192"/>
                <a:gd name="T11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129" name="Group 33"/>
          <p:cNvGrpSpPr>
            <a:grpSpLocks/>
          </p:cNvGrpSpPr>
          <p:nvPr/>
        </p:nvGrpSpPr>
        <p:grpSpPr bwMode="auto">
          <a:xfrm>
            <a:off x="900113" y="5661025"/>
            <a:ext cx="428625" cy="327025"/>
            <a:chOff x="2830" y="848"/>
            <a:chExt cx="270" cy="206"/>
          </a:xfrm>
        </p:grpSpPr>
        <p:sp>
          <p:nvSpPr>
            <p:cNvPr id="4130" name="AutoShape 34"/>
            <p:cNvSpPr>
              <a:spLocks noChangeArrowheads="1"/>
            </p:cNvSpPr>
            <p:nvPr userDrawn="1"/>
          </p:nvSpPr>
          <p:spPr bwMode="auto">
            <a:xfrm rot="3981853">
              <a:off x="2868" y="858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31" name="Freeform 35"/>
            <p:cNvSpPr>
              <a:spLocks/>
            </p:cNvSpPr>
            <p:nvPr userDrawn="1"/>
          </p:nvSpPr>
          <p:spPr bwMode="auto">
            <a:xfrm rot="609725">
              <a:off x="2878" y="848"/>
              <a:ext cx="222" cy="190"/>
            </a:xfrm>
            <a:custGeom>
              <a:avLst/>
              <a:gdLst>
                <a:gd name="T0" fmla="*/ 0 w 192"/>
                <a:gd name="T1" fmla="*/ 146 h 146"/>
                <a:gd name="T2" fmla="*/ 82 w 192"/>
                <a:gd name="T3" fmla="*/ 109 h 146"/>
                <a:gd name="T4" fmla="*/ 101 w 192"/>
                <a:gd name="T5" fmla="*/ 91 h 146"/>
                <a:gd name="T6" fmla="*/ 128 w 192"/>
                <a:gd name="T7" fmla="*/ 82 h 146"/>
                <a:gd name="T8" fmla="*/ 165 w 192"/>
                <a:gd name="T9" fmla="*/ 36 h 146"/>
                <a:gd name="T10" fmla="*/ 192 w 192"/>
                <a:gd name="T11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132" name="Group 36"/>
          <p:cNvGrpSpPr>
            <a:grpSpLocks/>
          </p:cNvGrpSpPr>
          <p:nvPr/>
        </p:nvGrpSpPr>
        <p:grpSpPr bwMode="auto">
          <a:xfrm>
            <a:off x="7092950" y="6237288"/>
            <a:ext cx="428625" cy="327025"/>
            <a:chOff x="2830" y="848"/>
            <a:chExt cx="270" cy="206"/>
          </a:xfrm>
        </p:grpSpPr>
        <p:sp>
          <p:nvSpPr>
            <p:cNvPr id="4133" name="AutoShape 37"/>
            <p:cNvSpPr>
              <a:spLocks noChangeArrowheads="1"/>
            </p:cNvSpPr>
            <p:nvPr userDrawn="1"/>
          </p:nvSpPr>
          <p:spPr bwMode="auto">
            <a:xfrm rot="3981853">
              <a:off x="2868" y="858"/>
              <a:ext cx="158" cy="23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34" name="Freeform 38"/>
            <p:cNvSpPr>
              <a:spLocks/>
            </p:cNvSpPr>
            <p:nvPr userDrawn="1"/>
          </p:nvSpPr>
          <p:spPr bwMode="auto">
            <a:xfrm rot="609725">
              <a:off x="2878" y="848"/>
              <a:ext cx="222" cy="190"/>
            </a:xfrm>
            <a:custGeom>
              <a:avLst/>
              <a:gdLst>
                <a:gd name="T0" fmla="*/ 0 w 192"/>
                <a:gd name="T1" fmla="*/ 146 h 146"/>
                <a:gd name="T2" fmla="*/ 82 w 192"/>
                <a:gd name="T3" fmla="*/ 109 h 146"/>
                <a:gd name="T4" fmla="*/ 101 w 192"/>
                <a:gd name="T5" fmla="*/ 91 h 146"/>
                <a:gd name="T6" fmla="*/ 128 w 192"/>
                <a:gd name="T7" fmla="*/ 82 h 146"/>
                <a:gd name="T8" fmla="*/ 165 w 192"/>
                <a:gd name="T9" fmla="*/ 36 h 146"/>
                <a:gd name="T10" fmla="*/ 192 w 192"/>
                <a:gd name="T11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2" h="146">
                  <a:moveTo>
                    <a:pt x="0" y="146"/>
                  </a:moveTo>
                  <a:cubicBezTo>
                    <a:pt x="27" y="128"/>
                    <a:pt x="52" y="120"/>
                    <a:pt x="82" y="109"/>
                  </a:cubicBezTo>
                  <a:cubicBezTo>
                    <a:pt x="88" y="103"/>
                    <a:pt x="93" y="95"/>
                    <a:pt x="101" y="91"/>
                  </a:cubicBezTo>
                  <a:cubicBezTo>
                    <a:pt x="109" y="86"/>
                    <a:pt x="121" y="88"/>
                    <a:pt x="128" y="82"/>
                  </a:cubicBezTo>
                  <a:cubicBezTo>
                    <a:pt x="143" y="70"/>
                    <a:pt x="151" y="50"/>
                    <a:pt x="165" y="36"/>
                  </a:cubicBezTo>
                  <a:cubicBezTo>
                    <a:pt x="176" y="3"/>
                    <a:pt x="166" y="13"/>
                    <a:pt x="19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2800">
          <a:solidFill>
            <a:srgbClr val="3333FF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rgbClr val="3333FF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對自己的過失負責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&amp;</a:t>
            </a:r>
            <a:r>
              <a:rPr lang="zh-TW" altLang="en-US" dirty="0" smtClean="0"/>
              <a:t>不要推卸責任</a:t>
            </a:r>
            <a:endParaRPr lang="zh-TW" altLang="zh-TW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88024" y="4581128"/>
            <a:ext cx="2984376" cy="1057672"/>
          </a:xfrm>
        </p:spPr>
        <p:txBody>
          <a:bodyPr/>
          <a:lstStyle/>
          <a:p>
            <a:r>
              <a:rPr lang="en-US" altLang="zh-TW" dirty="0" smtClean="0"/>
              <a:t> </a:t>
            </a:r>
            <a:endParaRPr lang="zh-TW" altLang="zh-TW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246043"/>
          </a:xfrm>
        </p:spPr>
        <p:txBody>
          <a:bodyPr/>
          <a:lstStyle/>
          <a:p>
            <a:endParaRPr lang="zh-TW" altLang="en-US" dirty="0" smtClean="0"/>
          </a:p>
          <a:p>
            <a:r>
              <a:rPr lang="zh-TW" altLang="en-US" dirty="0" smtClean="0"/>
              <a:t>　　</a:t>
            </a:r>
            <a:r>
              <a:rPr lang="zh-TW" altLang="en-US" sz="5400" dirty="0" smtClean="0"/>
              <a:t>十幾分鐘後，孩子走出房間，說：「小狗有錯，我也有錯，我不該在吃飯時間餵狗，這是你們多次告誡我的。」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031380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zh-TW" altLang="en-US" sz="5400" dirty="0" smtClean="0"/>
              <a:t>父親笑道：「那麼，今天你就該為自己的錯誤承擔責任，待會兒要收拾餐桌，並拿出零用錢賠這個盤子。」男孩點頭表示知道。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183074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想一想：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US" altLang="zh-TW" sz="5000" dirty="0" smtClean="0"/>
              <a:t>1. </a:t>
            </a:r>
            <a:r>
              <a:rPr lang="zh-TW" altLang="en-US" sz="5000" dirty="0" smtClean="0"/>
              <a:t>雷根的爸爸讓他自己想辦法償還那筆錢，是為了什麼？</a:t>
            </a:r>
          </a:p>
          <a:p>
            <a:r>
              <a:rPr lang="en-US" altLang="zh-TW" sz="5000" dirty="0" smtClean="0"/>
              <a:t>2.</a:t>
            </a:r>
            <a:r>
              <a:rPr lang="zh-TW" altLang="en-US" sz="5000" dirty="0" smtClean="0"/>
              <a:t>法國小男孩後來願意承認自己的錯誤是充分展現了什麼樣的行為？</a:t>
            </a:r>
          </a:p>
          <a:p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148968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對自己的過失負責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5400" dirty="0" smtClean="0"/>
              <a:t>美國前總統雷根，十一歲時與朋友一起玩球，雷根不慎將鄰居家的玻璃打破，鄰居索賠</a:t>
            </a:r>
            <a:r>
              <a:rPr lang="en-US" altLang="zh-TW" sz="5400" dirty="0" smtClean="0"/>
              <a:t>12.5</a:t>
            </a:r>
            <a:r>
              <a:rPr lang="zh-TW" altLang="en-US" sz="5400" dirty="0" smtClean="0"/>
              <a:t>美元。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448718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zh-TW" altLang="en-US" sz="5400" dirty="0" smtClean="0"/>
              <a:t>雷根告訴父親：「我不是故意的。」</a:t>
            </a:r>
          </a:p>
          <a:p>
            <a:r>
              <a:rPr lang="zh-TW" altLang="en-US" sz="5400" dirty="0" smtClean="0"/>
              <a:t>他的父親卻說：「玻璃是你打破的，你要負責賠償。」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9666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zh-TW" altLang="en-US" sz="5400" dirty="0" smtClean="0"/>
              <a:t>雷根為難的說：「可是我沒有錢啊！」於是他的父親給了雷根</a:t>
            </a:r>
            <a:r>
              <a:rPr lang="en-US" altLang="zh-TW" sz="5400" dirty="0" smtClean="0"/>
              <a:t>12.5</a:t>
            </a:r>
            <a:r>
              <a:rPr lang="zh-TW" altLang="en-US" sz="5400" dirty="0" smtClean="0"/>
              <a:t>美元，說：「這筆錢先借給你，一年後還我。」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323125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zh-TW" altLang="en-US" sz="5400" dirty="0" smtClean="0"/>
              <a:t>接下來，雷根只好開始打工，半年後終於把錢還給父親。後來，雷根在回憶起這件事時表示，透過自己的勞力來承擔過失，讓他明白什麼是責任。 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86859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不要推卸責任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5400" dirty="0" smtClean="0"/>
              <a:t>法國的父母對孩子責任感的教育十分普遍及嚴格，誰該負責就要誰負責，即使是孩子也不隨便。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4246354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5400" dirty="0" smtClean="0"/>
              <a:t>一個中國人去法國朋友家做客，吃飯時朋友八歲的孩子拿一小塊麵包逗小狗玩，狗跳起來撞翻他手中的盤子，盤子破掉。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496077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zh-TW" altLang="en-US" sz="5400" dirty="0" smtClean="0"/>
              <a:t>男孩子對父母說：「你們看見了，是小狗打碎盤子，不是我。」母親說：「盤子確實是小狗撞翻的，可是你沒錯嗎？」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4121631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zh-TW" altLang="en-US" sz="5400" dirty="0" smtClean="0"/>
              <a:t>男孩大叫：「是小狗的錯，與我無關。」父親把男孩叫到自己的房間去，要他好好反省自己究竟有沒有錯。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242246213"/>
      </p:ext>
    </p:extLst>
  </p:cSld>
  <p:clrMapOvr>
    <a:masterClrMapping/>
  </p:clrMapOvr>
</p:sld>
</file>

<file path=ppt/theme/theme1.xml><?xml version="1.0" encoding="utf-8"?>
<a:theme xmlns:a="http://schemas.openxmlformats.org/drawingml/2006/main" name="果實設計簡報範本">
  <a:themeElements>
    <a:clrScheme name="成熟K12_6 16">
      <a:dk1>
        <a:srgbClr val="000000"/>
      </a:dk1>
      <a:lt1>
        <a:srgbClr val="FFFFFF"/>
      </a:lt1>
      <a:dk2>
        <a:srgbClr val="3333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成熟K12_6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成熟K12_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成熟K12_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成熟K12_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成熟K12_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成熟K12_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成熟K12_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成熟K12_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成熟K12_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成熟K12_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成熟K12_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成熟K12_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成熟K12_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成熟K12_6 13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成熟K12_6 14">
        <a:dk1>
          <a:srgbClr val="000000"/>
        </a:dk1>
        <a:lt1>
          <a:srgbClr val="FFFFFF"/>
        </a:lt1>
        <a:dk2>
          <a:srgbClr val="CC00CC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成熟K12_6 15">
        <a:dk1>
          <a:srgbClr val="000000"/>
        </a:dk1>
        <a:lt1>
          <a:srgbClr val="FFFFFF"/>
        </a:lt1>
        <a:dk2>
          <a:srgbClr val="0099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成熟K12_6 16">
        <a:dk1>
          <a:srgbClr val="000000"/>
        </a:dk1>
        <a:lt1>
          <a:srgbClr val="FFFFFF"/>
        </a:lt1>
        <a:dk2>
          <a:srgbClr val="3333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果實設計簡報範本</Template>
  <TotalTime>9</TotalTime>
  <Words>369</Words>
  <Application>Microsoft Office PowerPoint</Application>
  <PresentationFormat>如螢幕大小 (4:3)</PresentationFormat>
  <Paragraphs>19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6" baseType="lpstr">
      <vt:lpstr>新細明體</vt:lpstr>
      <vt:lpstr>Arial</vt:lpstr>
      <vt:lpstr>Wingdings</vt:lpstr>
      <vt:lpstr>果實設計簡報範本</vt:lpstr>
      <vt:lpstr>對自己的過失負責 &amp;不要推卸責任</vt:lpstr>
      <vt:lpstr>對自己的過失負責</vt:lpstr>
      <vt:lpstr>PowerPoint 簡報</vt:lpstr>
      <vt:lpstr>PowerPoint 簡報</vt:lpstr>
      <vt:lpstr>PowerPoint 簡報</vt:lpstr>
      <vt:lpstr>不要推卸責任</vt:lpstr>
      <vt:lpstr>PowerPoint 簡報</vt:lpstr>
      <vt:lpstr>PowerPoint 簡報</vt:lpstr>
      <vt:lpstr>PowerPoint 簡報</vt:lpstr>
      <vt:lpstr>PowerPoint 簡報</vt:lpstr>
      <vt:lpstr>PowerPoint 簡報</vt:lpstr>
      <vt:lpstr>想一想：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對自己的過失負責 &amp;不要推卸責任</dc:title>
  <dc:creator>蘇敏惠教師</dc:creator>
  <cp:lastModifiedBy>張嘉蓮</cp:lastModifiedBy>
  <cp:revision>2</cp:revision>
  <dcterms:created xsi:type="dcterms:W3CDTF">2011-11-13T03:29:48Z</dcterms:created>
  <dcterms:modified xsi:type="dcterms:W3CDTF">2018-10-21T09:12:43Z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TC011271051028</vt:lpwstr>
  </property>
</Properties>
</file>