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6" r:id="rId8"/>
    <p:sldId id="261" r:id="rId9"/>
    <p:sldId id="267" r:id="rId10"/>
    <p:sldId id="262" r:id="rId11"/>
    <p:sldId id="268" r:id="rId12"/>
    <p:sldId id="263" r:id="rId13"/>
    <p:sldId id="264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D7518E-23C9-4AC4-95CE-3B3AD290C696}" type="datetimeFigureOut">
              <a:rPr lang="zh-TW" altLang="en-US" smtClean="0"/>
              <a:t>2018/10/21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CC3783-8197-464F-BCCC-0B1EB5D19D4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63688" y="692696"/>
            <a:ext cx="7128792" cy="1894362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展翅飛吧！做最棒的自己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flipH="1" flipV="1">
            <a:off x="8458200" y="6374921"/>
            <a:ext cx="74240" cy="45719"/>
          </a:xfrm>
        </p:spPr>
        <p:txBody>
          <a:bodyPr>
            <a:normAutofit fontScale="25000" lnSpcReduction="20000"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06075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>
            <a:noAutofit/>
          </a:bodyPr>
          <a:lstStyle/>
          <a:p>
            <a:r>
              <a:rPr lang="zh-TW" altLang="en-US" sz="5400" dirty="0"/>
              <a:t>但是，母鷹更渴望牠疼愛的小鷹能成為四處翱翔的飛鷹，因此，必須無情地逼著小鷹「飛離舒適的窩，勇敢地學習獨立！</a:t>
            </a:r>
            <a:r>
              <a:rPr lang="zh-TW" altLang="en-US" sz="5400" dirty="0" smtClean="0"/>
              <a:t>」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5712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7467600" cy="6285312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小鷹必須獨立展翅飛翔，牠不會搶劫超商、更不會跳樓自殺，直到小鷹能「展翅高飛、直上青天」！小鷹必須靠自己「獨立更生」，才有食物吃啊！</a:t>
            </a:r>
          </a:p>
          <a:p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5033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看小鷹的成長啟示，告訴自己：「我，一定要做最棒的我！」 </a:t>
            </a:r>
          </a:p>
        </p:txBody>
      </p:sp>
    </p:spTree>
    <p:extLst>
      <p:ext uri="{BB962C8B-B14F-4D97-AF65-F5344CB8AC3E}">
        <p14:creationId xmlns:p14="http://schemas.microsoft.com/office/powerpoint/2010/main" val="248646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zh-TW" altLang="en-US" dirty="0"/>
              <a:t>想一想：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467600" cy="5544616"/>
          </a:xfrm>
        </p:spPr>
        <p:txBody>
          <a:bodyPr/>
          <a:lstStyle/>
          <a:p>
            <a:r>
              <a:rPr lang="zh-TW" altLang="en-US" dirty="0"/>
              <a:t> </a:t>
            </a:r>
            <a:r>
              <a:rPr lang="en-US" altLang="zh-TW" sz="4800" dirty="0"/>
              <a:t>1.  </a:t>
            </a:r>
            <a:r>
              <a:rPr lang="zh-TW" altLang="en-US" sz="4800" dirty="0"/>
              <a:t>小鷹長大了，被逼衝上天空。你準備好了嗎？</a:t>
            </a:r>
          </a:p>
          <a:p>
            <a:r>
              <a:rPr lang="zh-TW" altLang="en-US" sz="4800" dirty="0"/>
              <a:t> </a:t>
            </a:r>
            <a:r>
              <a:rPr lang="en-US" altLang="zh-TW" sz="4800" dirty="0" smtClean="0"/>
              <a:t>2</a:t>
            </a:r>
            <a:r>
              <a:rPr lang="en-US" altLang="zh-TW" sz="4800" dirty="0"/>
              <a:t>.  </a:t>
            </a:r>
            <a:r>
              <a:rPr lang="zh-TW" altLang="en-US" sz="4800" dirty="0"/>
              <a:t>母鷹細心的照顧小鷹成長，狠心的趕小鷹離巢。你的父母親對你，又如何？</a:t>
            </a:r>
          </a:p>
          <a:p>
            <a:r>
              <a:rPr lang="zh-TW" altLang="en-US" sz="4800" dirty="0"/>
              <a:t> </a:t>
            </a:r>
            <a:r>
              <a:rPr lang="en-US" altLang="zh-TW" sz="4800" dirty="0" smtClean="0"/>
              <a:t>3</a:t>
            </a:r>
            <a:r>
              <a:rPr lang="en-US" altLang="zh-TW" sz="4800" dirty="0"/>
              <a:t>.  </a:t>
            </a:r>
            <a:r>
              <a:rPr lang="zh-TW" altLang="en-US" sz="4800" dirty="0"/>
              <a:t>人之所以和鷹不一樣，你的看法又是如何呢？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015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看過老鷹嗎？咱們生活在都市的人，大概很少有機會看到老鷹。</a:t>
            </a:r>
          </a:p>
        </p:txBody>
      </p:sp>
    </p:spTree>
    <p:extLst>
      <p:ext uri="{BB962C8B-B14F-4D97-AF65-F5344CB8AC3E}">
        <p14:creationId xmlns:p14="http://schemas.microsoft.com/office/powerpoint/2010/main" val="200794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zh-TW" altLang="en-US" sz="4800" dirty="0"/>
              <a:t>根據鳥類生態學家的研究，老鷹是一種奇特的飛禽，因為牠們都把窩巢築在「樹梢」，或是「懸崖陡岩」上，一般的動物很難直接攻擊牠。可是，老鷹是怎麼「搭築窩巢」的呢？</a:t>
            </a:r>
          </a:p>
        </p:txBody>
      </p:sp>
    </p:spTree>
    <p:extLst>
      <p:ext uri="{BB962C8B-B14F-4D97-AF65-F5344CB8AC3E}">
        <p14:creationId xmlns:p14="http://schemas.microsoft.com/office/powerpoint/2010/main" val="280574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生態學家用望遠鏡仔細觀察後發現，母鷹先用尖嘴啣著一些「荊棘」放置在底層，再叼來一些「尖銳的小石子」鋪放在荊棘上面</a:t>
            </a:r>
            <a:r>
              <a:rPr lang="zh-TW" altLang="en-US" sz="5400" dirty="0" smtClean="0"/>
              <a:t>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9121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zh-TW" altLang="en-US" sz="4800" dirty="0"/>
              <a:t>乍看之下，總覺得用銳利的小石子當材料來築巢，是很突兀、怪異的，這怎麼能築出一個溫暖、舒適的窩巢呢？ 不過，母鷹後來又啣一些枯草、羽毛或獸皮覆蓋在小石子上，做成一個能「孵蛋的窩」。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66830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rmAutofit/>
          </a:bodyPr>
          <a:lstStyle/>
          <a:p>
            <a:r>
              <a:rPr lang="zh-TW" altLang="en-US" sz="5400" dirty="0"/>
              <a:t>小鷹孵化、出生後，住在窩巢裡，母鷹按時叼回來小蟲、肉食，餵入雛鷹嗷嗷待哺的小嘴中；母鷹天天供應食物，也細心保護，以防敵人入侵</a:t>
            </a:r>
            <a:r>
              <a:rPr lang="zh-TW" altLang="en-US" sz="5400" dirty="0" smtClean="0"/>
              <a:t>。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40816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r>
              <a:rPr lang="zh-TW" altLang="en-US" sz="5400" dirty="0"/>
              <a:t>小鷹慢慢長大、羽毛漸豐，這時，母鷹認為：該是小鷹學習「自我獨立」的時候了！  可是，有什麼辦法能讓小鷹不再眷戀著始終被母鷹呵護、舒適無比的窩巢呢？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28078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>
            <a:noAutofit/>
          </a:bodyPr>
          <a:lstStyle/>
          <a:p>
            <a:r>
              <a:rPr lang="zh-TW" altLang="en-US" sz="4800" dirty="0"/>
              <a:t>有的母鷹開始「攪動窩巢」，讓巢上的枯草、羽毛掉落，而暴露出尖銳的「小石子和荊棘」；小鷹被刺痛得哇哇叫，可是母鷹又很無情地加以驅逐、揮趕，小鷹只好忍痛振起雙翅，離巢他飛</a:t>
            </a:r>
            <a:r>
              <a:rPr lang="zh-TW" altLang="en-US" sz="4800" dirty="0" smtClean="0"/>
              <a:t>。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419037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7467600" cy="5781256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  </a:t>
            </a:r>
            <a:r>
              <a:rPr lang="zh-TW" altLang="en-US" sz="6000" dirty="0"/>
              <a:t>母鷹殘忍、無情嗎？不，母鷹深愛著牠生養的小鷹！</a:t>
            </a:r>
          </a:p>
        </p:txBody>
      </p:sp>
    </p:spTree>
    <p:extLst>
      <p:ext uri="{BB962C8B-B14F-4D97-AF65-F5344CB8AC3E}">
        <p14:creationId xmlns:p14="http://schemas.microsoft.com/office/powerpoint/2010/main" val="75569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543</Words>
  <Application>Microsoft Office PowerPoint</Application>
  <PresentationFormat>如螢幕大小 (4:3)</PresentationFormat>
  <Paragraphs>16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Century Schoolbook</vt:lpstr>
      <vt:lpstr>新細明體</vt:lpstr>
      <vt:lpstr>Wingdings</vt:lpstr>
      <vt:lpstr>Wingdings 2</vt:lpstr>
      <vt:lpstr>壁窗</vt:lpstr>
      <vt:lpstr>展翅飛吧！做最棒的自己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想一想：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展翅飛吧！做最棒的自己</dc:title>
  <dc:creator>蘇敏惠教師</dc:creator>
  <cp:lastModifiedBy>張嘉蓮</cp:lastModifiedBy>
  <cp:revision>3</cp:revision>
  <dcterms:created xsi:type="dcterms:W3CDTF">2011-11-13T03:43:03Z</dcterms:created>
  <dcterms:modified xsi:type="dcterms:W3CDTF">2018-10-21T09:17:23Z</dcterms:modified>
</cp:coreProperties>
</file>